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5"/>
  </p:notesMasterIdLst>
  <p:sldIdLst>
    <p:sldId id="260" r:id="rId5"/>
    <p:sldId id="276" r:id="rId6"/>
    <p:sldId id="277" r:id="rId7"/>
    <p:sldId id="262" r:id="rId8"/>
    <p:sldId id="279" r:id="rId9"/>
    <p:sldId id="263" r:id="rId10"/>
    <p:sldId id="280" r:id="rId11"/>
    <p:sldId id="264" r:id="rId12"/>
    <p:sldId id="281" r:id="rId13"/>
    <p:sldId id="265" r:id="rId14"/>
    <p:sldId id="266" r:id="rId15"/>
    <p:sldId id="282" r:id="rId16"/>
    <p:sldId id="283" r:id="rId17"/>
    <p:sldId id="284" r:id="rId18"/>
    <p:sldId id="285" r:id="rId19"/>
    <p:sldId id="286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315" r:id="rId28"/>
    <p:sldId id="311" r:id="rId29"/>
    <p:sldId id="310" r:id="rId30"/>
    <p:sldId id="309" r:id="rId31"/>
    <p:sldId id="308" r:id="rId32"/>
    <p:sldId id="307" r:id="rId33"/>
    <p:sldId id="306" r:id="rId34"/>
    <p:sldId id="305" r:id="rId35"/>
    <p:sldId id="304" r:id="rId36"/>
    <p:sldId id="303" r:id="rId37"/>
    <p:sldId id="302" r:id="rId38"/>
    <p:sldId id="301" r:id="rId39"/>
    <p:sldId id="300" r:id="rId40"/>
    <p:sldId id="299" r:id="rId41"/>
    <p:sldId id="298" r:id="rId42"/>
    <p:sldId id="297" r:id="rId43"/>
    <p:sldId id="296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entury Gothic" panose="020B050202020202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8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3DCAA5-1939-0802-2F63-9F6BA205E111}" v="9" dt="2022-08-11T18:03:27.797"/>
    <p1510:client id="{2FE3B16A-D50C-1501-40FE-E57F5D11E518}" v="23" dt="2022-08-11T18:11:10.748"/>
    <p1510:client id="{470B0AD3-4CFE-E3CF-017D-C25BA7F676BA}" v="16" dt="2022-06-27T10:36:06.498"/>
    <p1510:client id="{57ED791E-4BE2-B622-2122-73D3B44F7A16}" v="2" dt="2022-06-14T05:21:28.296"/>
    <p1510:client id="{769C59CE-EA29-FB74-1900-91245D6E5CE9}" v="4" dt="2022-08-12T13:21:57.965"/>
    <p1510:client id="{D841B579-20CF-8682-7687-42531EA24F04}" v="2246" dt="2022-06-27T00:34:33.3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customschemas.google.com/relationships/presentationmetadata" Target="metadata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3.fntdata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1.fntdata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4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7.fntdata"/><Relationship Id="rId6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leambrosio.dev@gmail.com" userId="S::urn:spo:guest#micheleambrosio.dev@gmail.com::" providerId="AD" clId="Web-{D841B579-20CF-8682-7687-42531EA24F04}"/>
    <pc:docChg chg="addSld delSld modSld sldOrd">
      <pc:chgData name="micheleambrosio.dev@gmail.com" userId="S::urn:spo:guest#micheleambrosio.dev@gmail.com::" providerId="AD" clId="Web-{D841B579-20CF-8682-7687-42531EA24F04}" dt="2022-06-27T00:34:33.300" v="2174"/>
      <pc:docMkLst>
        <pc:docMk/>
      </pc:docMkLst>
      <pc:sldChg chg="add del">
        <pc:chgData name="micheleambrosio.dev@gmail.com" userId="S::urn:spo:guest#micheleambrosio.dev@gmail.com::" providerId="AD" clId="Web-{D841B579-20CF-8682-7687-42531EA24F04}" dt="2022-06-26T22:23:23.553" v="2"/>
        <pc:sldMkLst>
          <pc:docMk/>
          <pc:sldMk cId="0" sldId="256"/>
        </pc:sldMkLst>
      </pc:sldChg>
      <pc:sldChg chg="del">
        <pc:chgData name="micheleambrosio.dev@gmail.com" userId="S::urn:spo:guest#micheleambrosio.dev@gmail.com::" providerId="AD" clId="Web-{D841B579-20CF-8682-7687-42531EA24F04}" dt="2022-06-26T22:23:25.193" v="3"/>
        <pc:sldMkLst>
          <pc:docMk/>
          <pc:sldMk cId="0" sldId="257"/>
        </pc:sldMkLst>
      </pc:sldChg>
      <pc:sldChg chg="del">
        <pc:chgData name="micheleambrosio.dev@gmail.com" userId="S::urn:spo:guest#micheleambrosio.dev@gmail.com::" providerId="AD" clId="Web-{D841B579-20CF-8682-7687-42531EA24F04}" dt="2022-06-26T22:23:26.850" v="4"/>
        <pc:sldMkLst>
          <pc:docMk/>
          <pc:sldMk cId="0" sldId="258"/>
        </pc:sldMkLst>
      </pc:sldChg>
      <pc:sldChg chg="del">
        <pc:chgData name="micheleambrosio.dev@gmail.com" userId="S::urn:spo:guest#micheleambrosio.dev@gmail.com::" providerId="AD" clId="Web-{D841B579-20CF-8682-7687-42531EA24F04}" dt="2022-06-26T22:23:28.334" v="5"/>
        <pc:sldMkLst>
          <pc:docMk/>
          <pc:sldMk cId="0" sldId="259"/>
        </pc:sldMkLst>
      </pc:sldChg>
      <pc:sldChg chg="addSp delSp modSp">
        <pc:chgData name="micheleambrosio.dev@gmail.com" userId="S::urn:spo:guest#micheleambrosio.dev@gmail.com::" providerId="AD" clId="Web-{D841B579-20CF-8682-7687-42531EA24F04}" dt="2022-06-27T00:28:51.778" v="2160" actId="1076"/>
        <pc:sldMkLst>
          <pc:docMk/>
          <pc:sldMk cId="0" sldId="260"/>
        </pc:sldMkLst>
        <pc:spChg chg="mod">
          <ac:chgData name="micheleambrosio.dev@gmail.com" userId="S::urn:spo:guest#micheleambrosio.dev@gmail.com::" providerId="AD" clId="Web-{D841B579-20CF-8682-7687-42531EA24F04}" dt="2022-06-26T22:41:43.810" v="243" actId="20577"/>
          <ac:spMkLst>
            <pc:docMk/>
            <pc:sldMk cId="0" sldId="260"/>
            <ac:spMk id="154" creationId="{00000000-0000-0000-0000-000000000000}"/>
          </ac:spMkLst>
        </pc:spChg>
        <pc:spChg chg="mod">
          <ac:chgData name="micheleambrosio.dev@gmail.com" userId="S::urn:spo:guest#micheleambrosio.dev@gmail.com::" providerId="AD" clId="Web-{D841B579-20CF-8682-7687-42531EA24F04}" dt="2022-06-26T22:28:18.732" v="43" actId="20577"/>
          <ac:spMkLst>
            <pc:docMk/>
            <pc:sldMk cId="0" sldId="260"/>
            <ac:spMk id="155" creationId="{00000000-0000-0000-0000-000000000000}"/>
          </ac:spMkLst>
        </pc:spChg>
        <pc:picChg chg="add del mod">
          <ac:chgData name="micheleambrosio.dev@gmail.com" userId="S::urn:spo:guest#micheleambrosio.dev@gmail.com::" providerId="AD" clId="Web-{D841B579-20CF-8682-7687-42531EA24F04}" dt="2022-06-26T22:26:16.495" v="30"/>
          <ac:picMkLst>
            <pc:docMk/>
            <pc:sldMk cId="0" sldId="260"/>
            <ac:picMk id="2" creationId="{217D5BA6-F986-ED77-9609-D4FF5BA9F014}"/>
          </ac:picMkLst>
        </pc:picChg>
        <pc:picChg chg="add del mod">
          <ac:chgData name="micheleambrosio.dev@gmail.com" userId="S::urn:spo:guest#micheleambrosio.dev@gmail.com::" providerId="AD" clId="Web-{D841B579-20CF-8682-7687-42531EA24F04}" dt="2022-06-26T22:27:40.512" v="34"/>
          <ac:picMkLst>
            <pc:docMk/>
            <pc:sldMk cId="0" sldId="260"/>
            <ac:picMk id="3" creationId="{0B16864B-9A63-8BBB-01E0-EB3926193B2C}"/>
          </ac:picMkLst>
        </pc:picChg>
        <pc:picChg chg="add del mod">
          <ac:chgData name="micheleambrosio.dev@gmail.com" userId="S::urn:spo:guest#micheleambrosio.dev@gmail.com::" providerId="AD" clId="Web-{D841B579-20CF-8682-7687-42531EA24F04}" dt="2022-06-27T00:28:11.137" v="2156"/>
          <ac:picMkLst>
            <pc:docMk/>
            <pc:sldMk cId="0" sldId="260"/>
            <ac:picMk id="4" creationId="{328AA556-63DF-B222-D099-39A02DA63111}"/>
          </ac:picMkLst>
        </pc:picChg>
        <pc:picChg chg="add mod">
          <ac:chgData name="micheleambrosio.dev@gmail.com" userId="S::urn:spo:guest#micheleambrosio.dev@gmail.com::" providerId="AD" clId="Web-{D841B579-20CF-8682-7687-42531EA24F04}" dt="2022-06-27T00:28:51.778" v="2160" actId="1076"/>
          <ac:picMkLst>
            <pc:docMk/>
            <pc:sldMk cId="0" sldId="260"/>
            <ac:picMk id="5" creationId="{2EFBCC40-418F-09E1-B1D5-05491EAB7AD0}"/>
          </ac:picMkLst>
        </pc:picChg>
      </pc:sldChg>
      <pc:sldChg chg="modSp del">
        <pc:chgData name="micheleambrosio.dev@gmail.com" userId="S::urn:spo:guest#micheleambrosio.dev@gmail.com::" providerId="AD" clId="Web-{D841B579-20CF-8682-7687-42531EA24F04}" dt="2022-06-26T22:52:46.936" v="349"/>
        <pc:sldMkLst>
          <pc:docMk/>
          <pc:sldMk cId="0" sldId="261"/>
        </pc:sldMkLst>
        <pc:spChg chg="mod">
          <ac:chgData name="micheleambrosio.dev@gmail.com" userId="S::urn:spo:guest#micheleambrosio.dev@gmail.com::" providerId="AD" clId="Web-{D841B579-20CF-8682-7687-42531EA24F04}" dt="2022-06-26T22:29:41.062" v="50" actId="20577"/>
          <ac:spMkLst>
            <pc:docMk/>
            <pc:sldMk cId="0" sldId="261"/>
            <ac:spMk id="163" creationId="{00000000-0000-0000-0000-000000000000}"/>
          </ac:spMkLst>
        </pc:spChg>
      </pc:sldChg>
      <pc:sldChg chg="modSp">
        <pc:chgData name="micheleambrosio.dev@gmail.com" userId="S::urn:spo:guest#micheleambrosio.dev@gmail.com::" providerId="AD" clId="Web-{D841B579-20CF-8682-7687-42531EA24F04}" dt="2022-06-26T23:02:38.181" v="498" actId="20577"/>
        <pc:sldMkLst>
          <pc:docMk/>
          <pc:sldMk cId="0" sldId="262"/>
        </pc:sldMkLst>
        <pc:spChg chg="mod">
          <ac:chgData name="micheleambrosio.dev@gmail.com" userId="S::urn:spo:guest#micheleambrosio.dev@gmail.com::" providerId="AD" clId="Web-{D841B579-20CF-8682-7687-42531EA24F04}" dt="2022-06-26T23:02:38.181" v="498" actId="20577"/>
          <ac:spMkLst>
            <pc:docMk/>
            <pc:sldMk cId="0" sldId="262"/>
            <ac:spMk id="168" creationId="{00000000-0000-0000-0000-000000000000}"/>
          </ac:spMkLst>
        </pc:spChg>
      </pc:sldChg>
      <pc:sldChg chg="modSp">
        <pc:chgData name="micheleambrosio.dev@gmail.com" userId="S::urn:spo:guest#micheleambrosio.dev@gmail.com::" providerId="AD" clId="Web-{D841B579-20CF-8682-7687-42531EA24F04}" dt="2022-06-26T23:06:01.373" v="661" actId="20577"/>
        <pc:sldMkLst>
          <pc:docMk/>
          <pc:sldMk cId="0" sldId="263"/>
        </pc:sldMkLst>
        <pc:spChg chg="mod">
          <ac:chgData name="micheleambrosio.dev@gmail.com" userId="S::urn:spo:guest#micheleambrosio.dev@gmail.com::" providerId="AD" clId="Web-{D841B579-20CF-8682-7687-42531EA24F04}" dt="2022-06-26T23:06:01.373" v="661" actId="20577"/>
          <ac:spMkLst>
            <pc:docMk/>
            <pc:sldMk cId="0" sldId="263"/>
            <ac:spMk id="175" creationId="{00000000-0000-0000-0000-000000000000}"/>
          </ac:spMkLst>
        </pc:spChg>
      </pc:sldChg>
      <pc:sldChg chg="modSp">
        <pc:chgData name="micheleambrosio.dev@gmail.com" userId="S::urn:spo:guest#micheleambrosio.dev@gmail.com::" providerId="AD" clId="Web-{D841B579-20CF-8682-7687-42531EA24F04}" dt="2022-06-26T23:27:04.933" v="780" actId="20577"/>
        <pc:sldMkLst>
          <pc:docMk/>
          <pc:sldMk cId="0" sldId="264"/>
        </pc:sldMkLst>
        <pc:spChg chg="mod">
          <ac:chgData name="micheleambrosio.dev@gmail.com" userId="S::urn:spo:guest#micheleambrosio.dev@gmail.com::" providerId="AD" clId="Web-{D841B579-20CF-8682-7687-42531EA24F04}" dt="2022-06-26T23:25:18.223" v="749" actId="20577"/>
          <ac:spMkLst>
            <pc:docMk/>
            <pc:sldMk cId="0" sldId="264"/>
            <ac:spMk id="184" creationId="{00000000-0000-0000-0000-000000000000}"/>
          </ac:spMkLst>
        </pc:spChg>
        <pc:spChg chg="mod">
          <ac:chgData name="micheleambrosio.dev@gmail.com" userId="S::urn:spo:guest#micheleambrosio.dev@gmail.com::" providerId="AD" clId="Web-{D841B579-20CF-8682-7687-42531EA24F04}" dt="2022-06-26T23:24:46.442" v="745" actId="20577"/>
          <ac:spMkLst>
            <pc:docMk/>
            <pc:sldMk cId="0" sldId="264"/>
            <ac:spMk id="186" creationId="{00000000-0000-0000-0000-000000000000}"/>
          </ac:spMkLst>
        </pc:spChg>
        <pc:spChg chg="mod">
          <ac:chgData name="micheleambrosio.dev@gmail.com" userId="S::urn:spo:guest#micheleambrosio.dev@gmail.com::" providerId="AD" clId="Web-{D841B579-20CF-8682-7687-42531EA24F04}" dt="2022-06-26T23:27:04.933" v="780" actId="20577"/>
          <ac:spMkLst>
            <pc:docMk/>
            <pc:sldMk cId="0" sldId="264"/>
            <ac:spMk id="188" creationId="{00000000-0000-0000-0000-000000000000}"/>
          </ac:spMkLst>
        </pc:spChg>
      </pc:sldChg>
      <pc:sldChg chg="delSp modSp">
        <pc:chgData name="micheleambrosio.dev@gmail.com" userId="S::urn:spo:guest#micheleambrosio.dev@gmail.com::" providerId="AD" clId="Web-{D841B579-20CF-8682-7687-42531EA24F04}" dt="2022-06-26T23:29:44.139" v="800"/>
        <pc:sldMkLst>
          <pc:docMk/>
          <pc:sldMk cId="0" sldId="265"/>
        </pc:sldMkLst>
        <pc:spChg chg="del mod">
          <ac:chgData name="micheleambrosio.dev@gmail.com" userId="S::urn:spo:guest#micheleambrosio.dev@gmail.com::" providerId="AD" clId="Web-{D841B579-20CF-8682-7687-42531EA24F04}" dt="2022-06-26T23:29:44.139" v="800"/>
          <ac:spMkLst>
            <pc:docMk/>
            <pc:sldMk cId="0" sldId="265"/>
            <ac:spMk id="194" creationId="{00000000-0000-0000-0000-000000000000}"/>
          </ac:spMkLst>
        </pc:spChg>
        <pc:spChg chg="mod">
          <ac:chgData name="micheleambrosio.dev@gmail.com" userId="S::urn:spo:guest#micheleambrosio.dev@gmail.com::" providerId="AD" clId="Web-{D841B579-20CF-8682-7687-42531EA24F04}" dt="2022-06-26T23:27:51.231" v="798" actId="20577"/>
          <ac:spMkLst>
            <pc:docMk/>
            <pc:sldMk cId="0" sldId="265"/>
            <ac:spMk id="196" creationId="{00000000-0000-0000-0000-000000000000}"/>
          </ac:spMkLst>
        </pc:spChg>
      </pc:sldChg>
      <pc:sldChg chg="modSp">
        <pc:chgData name="micheleambrosio.dev@gmail.com" userId="S::urn:spo:guest#micheleambrosio.dev@gmail.com::" providerId="AD" clId="Web-{D841B579-20CF-8682-7687-42531EA24F04}" dt="2022-06-26T23:37:30.554" v="1154" actId="14100"/>
        <pc:sldMkLst>
          <pc:docMk/>
          <pc:sldMk cId="0" sldId="266"/>
        </pc:sldMkLst>
        <pc:spChg chg="mod">
          <ac:chgData name="micheleambrosio.dev@gmail.com" userId="S::urn:spo:guest#micheleambrosio.dev@gmail.com::" providerId="AD" clId="Web-{D841B579-20CF-8682-7687-42531EA24F04}" dt="2022-06-26T23:37:30.554" v="1154" actId="14100"/>
          <ac:spMkLst>
            <pc:docMk/>
            <pc:sldMk cId="0" sldId="266"/>
            <ac:spMk id="203" creationId="{00000000-0000-0000-0000-000000000000}"/>
          </ac:spMkLst>
        </pc:spChg>
        <pc:spChg chg="mod">
          <ac:chgData name="micheleambrosio.dev@gmail.com" userId="S::urn:spo:guest#micheleambrosio.dev@gmail.com::" providerId="AD" clId="Web-{D841B579-20CF-8682-7687-42531EA24F04}" dt="2022-06-26T23:30:06.843" v="803" actId="20577"/>
          <ac:spMkLst>
            <pc:docMk/>
            <pc:sldMk cId="0" sldId="266"/>
            <ac:spMk id="204" creationId="{00000000-0000-0000-0000-000000000000}"/>
          </ac:spMkLst>
        </pc:spChg>
      </pc:sldChg>
      <pc:sldChg chg="mod modShow">
        <pc:chgData name="micheleambrosio.dev@gmail.com" userId="S::urn:spo:guest#micheleambrosio.dev@gmail.com::" providerId="AD" clId="Web-{D841B579-20CF-8682-7687-42531EA24F04}" dt="2022-06-27T00:34:27.644" v="2172"/>
        <pc:sldMkLst>
          <pc:docMk/>
          <pc:sldMk cId="0" sldId="267"/>
        </pc:sldMkLst>
      </pc:sldChg>
      <pc:sldChg chg="mod modShow">
        <pc:chgData name="micheleambrosio.dev@gmail.com" userId="S::urn:spo:guest#micheleambrosio.dev@gmail.com::" providerId="AD" clId="Web-{D841B579-20CF-8682-7687-42531EA24F04}" dt="2022-06-27T00:34:30.472" v="2173"/>
        <pc:sldMkLst>
          <pc:docMk/>
          <pc:sldMk cId="0" sldId="268"/>
        </pc:sldMkLst>
      </pc:sldChg>
      <pc:sldChg chg="mod modShow">
        <pc:chgData name="micheleambrosio.dev@gmail.com" userId="S::urn:spo:guest#micheleambrosio.dev@gmail.com::" providerId="AD" clId="Web-{D841B579-20CF-8682-7687-42531EA24F04}" dt="2022-06-27T00:34:33.300" v="2174"/>
        <pc:sldMkLst>
          <pc:docMk/>
          <pc:sldMk cId="0" sldId="269"/>
        </pc:sldMkLst>
      </pc:sldChg>
      <pc:sldChg chg="mod modShow">
        <pc:chgData name="micheleambrosio.dev@gmail.com" userId="S::urn:spo:guest#micheleambrosio.dev@gmail.com::" providerId="AD" clId="Web-{D841B579-20CF-8682-7687-42531EA24F04}" dt="2022-06-27T00:34:24.347" v="2171"/>
        <pc:sldMkLst>
          <pc:docMk/>
          <pc:sldMk cId="0" sldId="270"/>
        </pc:sldMkLst>
      </pc:sldChg>
      <pc:sldChg chg="mod modShow">
        <pc:chgData name="micheleambrosio.dev@gmail.com" userId="S::urn:spo:guest#micheleambrosio.dev@gmail.com::" providerId="AD" clId="Web-{D841B579-20CF-8682-7687-42531EA24F04}" dt="2022-06-27T00:33:54.831" v="2166"/>
        <pc:sldMkLst>
          <pc:docMk/>
          <pc:sldMk cId="0" sldId="271"/>
        </pc:sldMkLst>
      </pc:sldChg>
      <pc:sldChg chg="mod modShow">
        <pc:chgData name="micheleambrosio.dev@gmail.com" userId="S::urn:spo:guest#micheleambrosio.dev@gmail.com::" providerId="AD" clId="Web-{D841B579-20CF-8682-7687-42531EA24F04}" dt="2022-06-27T00:33:58.753" v="2167"/>
        <pc:sldMkLst>
          <pc:docMk/>
          <pc:sldMk cId="0" sldId="272"/>
        </pc:sldMkLst>
      </pc:sldChg>
      <pc:sldChg chg="mod modShow">
        <pc:chgData name="micheleambrosio.dev@gmail.com" userId="S::urn:spo:guest#micheleambrosio.dev@gmail.com::" providerId="AD" clId="Web-{D841B579-20CF-8682-7687-42531EA24F04}" dt="2022-06-27T00:34:01.643" v="2168"/>
        <pc:sldMkLst>
          <pc:docMk/>
          <pc:sldMk cId="0" sldId="273"/>
        </pc:sldMkLst>
      </pc:sldChg>
      <pc:sldChg chg="mod modShow">
        <pc:chgData name="micheleambrosio.dev@gmail.com" userId="S::urn:spo:guest#micheleambrosio.dev@gmail.com::" providerId="AD" clId="Web-{D841B579-20CF-8682-7687-42531EA24F04}" dt="2022-06-27T00:34:04.128" v="2169"/>
        <pc:sldMkLst>
          <pc:docMk/>
          <pc:sldMk cId="0" sldId="274"/>
        </pc:sldMkLst>
      </pc:sldChg>
      <pc:sldChg chg="mod modShow">
        <pc:chgData name="micheleambrosio.dev@gmail.com" userId="S::urn:spo:guest#micheleambrosio.dev@gmail.com::" providerId="AD" clId="Web-{D841B579-20CF-8682-7687-42531EA24F04}" dt="2022-06-27T00:34:11.503" v="2170"/>
        <pc:sldMkLst>
          <pc:docMk/>
          <pc:sldMk cId="0" sldId="275"/>
        </pc:sldMkLst>
      </pc:sldChg>
      <pc:sldChg chg="addSp delSp modSp add replId">
        <pc:chgData name="micheleambrosio.dev@gmail.com" userId="S::urn:spo:guest#micheleambrosio.dev@gmail.com::" providerId="AD" clId="Web-{D841B579-20CF-8682-7687-42531EA24F04}" dt="2022-06-27T00:29:14.091" v="2163" actId="20577"/>
        <pc:sldMkLst>
          <pc:docMk/>
          <pc:sldMk cId="2051554740" sldId="276"/>
        </pc:sldMkLst>
        <pc:spChg chg="add del mod">
          <ac:chgData name="micheleambrosio.dev@gmail.com" userId="S::urn:spo:guest#micheleambrosio.dev@gmail.com::" providerId="AD" clId="Web-{D841B579-20CF-8682-7687-42531EA24F04}" dt="2022-06-26T22:36:07.132" v="117"/>
          <ac:spMkLst>
            <pc:docMk/>
            <pc:sldMk cId="2051554740" sldId="276"/>
            <ac:spMk id="3" creationId="{7BEED910-863C-0ABB-091D-658703EA29B7}"/>
          </ac:spMkLst>
        </pc:spChg>
        <pc:spChg chg="add del mod">
          <ac:chgData name="micheleambrosio.dev@gmail.com" userId="S::urn:spo:guest#micheleambrosio.dev@gmail.com::" providerId="AD" clId="Web-{D841B579-20CF-8682-7687-42531EA24F04}" dt="2022-06-26T22:36:05.053" v="116"/>
          <ac:spMkLst>
            <pc:docMk/>
            <pc:sldMk cId="2051554740" sldId="276"/>
            <ac:spMk id="4" creationId="{60D139AF-5012-8764-5DEC-9DD00CF8210F}"/>
          </ac:spMkLst>
        </pc:spChg>
        <pc:spChg chg="add del mod">
          <ac:chgData name="micheleambrosio.dev@gmail.com" userId="S::urn:spo:guest#micheleambrosio.dev@gmail.com::" providerId="AD" clId="Web-{D841B579-20CF-8682-7687-42531EA24F04}" dt="2022-06-26T22:32:29.955" v="87"/>
          <ac:spMkLst>
            <pc:docMk/>
            <pc:sldMk cId="2051554740" sldId="276"/>
            <ac:spMk id="5" creationId="{6C40961B-2829-3D43-1C6A-6FE96DDB7579}"/>
          </ac:spMkLst>
        </pc:spChg>
        <pc:spChg chg="add del mod">
          <ac:chgData name="micheleambrosio.dev@gmail.com" userId="S::urn:spo:guest#micheleambrosio.dev@gmail.com::" providerId="AD" clId="Web-{D841B579-20CF-8682-7687-42531EA24F04}" dt="2022-06-26T22:36:05.053" v="115"/>
          <ac:spMkLst>
            <pc:docMk/>
            <pc:sldMk cId="2051554740" sldId="276"/>
            <ac:spMk id="6" creationId="{D343EE9E-54F1-A2C8-4726-2A90A0546B2C}"/>
          </ac:spMkLst>
        </pc:spChg>
        <pc:spChg chg="add del mod">
          <ac:chgData name="micheleambrosio.dev@gmail.com" userId="S::urn:spo:guest#micheleambrosio.dev@gmail.com::" providerId="AD" clId="Web-{D841B579-20CF-8682-7687-42531EA24F04}" dt="2022-06-26T22:36:05.053" v="114"/>
          <ac:spMkLst>
            <pc:docMk/>
            <pc:sldMk cId="2051554740" sldId="276"/>
            <ac:spMk id="7" creationId="{21483234-7796-E862-A48A-2B9423B43C70}"/>
          </ac:spMkLst>
        </pc:spChg>
        <pc:spChg chg="add del mod">
          <ac:chgData name="micheleambrosio.dev@gmail.com" userId="S::urn:spo:guest#micheleambrosio.dev@gmail.com::" providerId="AD" clId="Web-{D841B579-20CF-8682-7687-42531EA24F04}" dt="2022-06-26T22:36:05.053" v="113"/>
          <ac:spMkLst>
            <pc:docMk/>
            <pc:sldMk cId="2051554740" sldId="276"/>
            <ac:spMk id="8" creationId="{2BE4E3C0-0814-1264-64A1-7368AEB2C4C7}"/>
          </ac:spMkLst>
        </pc:spChg>
        <pc:spChg chg="add mod">
          <ac:chgData name="micheleambrosio.dev@gmail.com" userId="S::urn:spo:guest#micheleambrosio.dev@gmail.com::" providerId="AD" clId="Web-{D841B579-20CF-8682-7687-42531EA24F04}" dt="2022-06-27T00:29:14.091" v="2163" actId="20577"/>
          <ac:spMkLst>
            <pc:docMk/>
            <pc:sldMk cId="2051554740" sldId="276"/>
            <ac:spMk id="10" creationId="{683DEB30-AE0E-5389-CA39-7E64A1A64116}"/>
          </ac:spMkLst>
        </pc:spChg>
        <pc:spChg chg="del">
          <ac:chgData name="micheleambrosio.dev@gmail.com" userId="S::urn:spo:guest#micheleambrosio.dev@gmail.com::" providerId="AD" clId="Web-{D841B579-20CF-8682-7687-42531EA24F04}" dt="2022-06-26T22:29:47.640" v="52"/>
          <ac:spMkLst>
            <pc:docMk/>
            <pc:sldMk cId="2051554740" sldId="276"/>
            <ac:spMk id="163" creationId="{00000000-0000-0000-0000-000000000000}"/>
          </ac:spMkLst>
        </pc:spChg>
        <pc:cxnChg chg="add del mod">
          <ac:chgData name="micheleambrosio.dev@gmail.com" userId="S::urn:spo:guest#micheleambrosio.dev@gmail.com::" providerId="AD" clId="Web-{D841B579-20CF-8682-7687-42531EA24F04}" dt="2022-06-26T22:35:44.350" v="112"/>
          <ac:cxnSpMkLst>
            <pc:docMk/>
            <pc:sldMk cId="2051554740" sldId="276"/>
            <ac:cxnSpMk id="2" creationId="{099AC1C4-D679-6BFB-6993-D969DFF7FF59}"/>
          </ac:cxnSpMkLst>
        </pc:cxnChg>
      </pc:sldChg>
      <pc:sldChg chg="addSp delSp modSp add replId">
        <pc:chgData name="micheleambrosio.dev@gmail.com" userId="S::urn:spo:guest#micheleambrosio.dev@gmail.com::" providerId="AD" clId="Web-{D841B579-20CF-8682-7687-42531EA24F04}" dt="2022-06-27T00:29:58.764" v="2165" actId="20577"/>
        <pc:sldMkLst>
          <pc:docMk/>
          <pc:sldMk cId="426395539" sldId="277"/>
        </pc:sldMkLst>
        <pc:spChg chg="add mod">
          <ac:chgData name="micheleambrosio.dev@gmail.com" userId="S::urn:spo:guest#micheleambrosio.dev@gmail.com::" providerId="AD" clId="Web-{D841B579-20CF-8682-7687-42531EA24F04}" dt="2022-06-27T00:29:58.764" v="2165" actId="20577"/>
          <ac:spMkLst>
            <pc:docMk/>
            <pc:sldMk cId="426395539" sldId="277"/>
            <ac:spMk id="3" creationId="{AE502F10-1ABC-89AD-AEF3-D01A3680CC13}"/>
          </ac:spMkLst>
        </pc:spChg>
        <pc:spChg chg="del mod">
          <ac:chgData name="micheleambrosio.dev@gmail.com" userId="S::urn:spo:guest#micheleambrosio.dev@gmail.com::" providerId="AD" clId="Web-{D841B579-20CF-8682-7687-42531EA24F04}" dt="2022-06-26T22:51:02.543" v="347"/>
          <ac:spMkLst>
            <pc:docMk/>
            <pc:sldMk cId="426395539" sldId="277"/>
            <ac:spMk id="10" creationId="{683DEB30-AE0E-5389-CA39-7E64A1A64116}"/>
          </ac:spMkLst>
        </pc:spChg>
        <pc:picChg chg="add del mod">
          <ac:chgData name="micheleambrosio.dev@gmail.com" userId="S::urn:spo:guest#micheleambrosio.dev@gmail.com::" providerId="AD" clId="Web-{D841B579-20CF-8682-7687-42531EA24F04}" dt="2022-06-26T22:55:18.251" v="407"/>
          <ac:picMkLst>
            <pc:docMk/>
            <pc:sldMk cId="426395539" sldId="277"/>
            <ac:picMk id="4" creationId="{D0CEC48F-E08E-9184-F753-03CA230BAB83}"/>
          </ac:picMkLst>
        </pc:picChg>
        <pc:picChg chg="add del mod">
          <ac:chgData name="micheleambrosio.dev@gmail.com" userId="S::urn:spo:guest#micheleambrosio.dev@gmail.com::" providerId="AD" clId="Web-{D841B579-20CF-8682-7687-42531EA24F04}" dt="2022-06-26T22:58:04.707" v="431"/>
          <ac:picMkLst>
            <pc:docMk/>
            <pc:sldMk cId="426395539" sldId="277"/>
            <ac:picMk id="5" creationId="{81986F1A-55F5-296A-AD84-04092337C808}"/>
          </ac:picMkLst>
        </pc:picChg>
        <pc:picChg chg="add mod">
          <ac:chgData name="micheleambrosio.dev@gmail.com" userId="S::urn:spo:guest#micheleambrosio.dev@gmail.com::" providerId="AD" clId="Web-{D841B579-20CF-8682-7687-42531EA24F04}" dt="2022-06-26T22:59:41.803" v="436"/>
          <ac:picMkLst>
            <pc:docMk/>
            <pc:sldMk cId="426395539" sldId="277"/>
            <ac:picMk id="6" creationId="{4A0DA65D-FF46-2CCA-4FDC-6B8CD08F4F34}"/>
          </ac:picMkLst>
        </pc:picChg>
      </pc:sldChg>
      <pc:sldChg chg="modSp add del replId">
        <pc:chgData name="micheleambrosio.dev@gmail.com" userId="S::urn:spo:guest#micheleambrosio.dev@gmail.com::" providerId="AD" clId="Web-{D841B579-20CF-8682-7687-42531EA24F04}" dt="2022-06-27T00:29:36.169" v="2164"/>
        <pc:sldMkLst>
          <pc:docMk/>
          <pc:sldMk cId="691449176" sldId="278"/>
        </pc:sldMkLst>
        <pc:spChg chg="mod">
          <ac:chgData name="micheleambrosio.dev@gmail.com" userId="S::urn:spo:guest#micheleambrosio.dev@gmail.com::" providerId="AD" clId="Web-{D841B579-20CF-8682-7687-42531EA24F04}" dt="2022-06-26T22:50:23.729" v="319"/>
          <ac:spMkLst>
            <pc:docMk/>
            <pc:sldMk cId="691449176" sldId="278"/>
            <ac:spMk id="10" creationId="{683DEB30-AE0E-5389-CA39-7E64A1A64116}"/>
          </ac:spMkLst>
        </pc:spChg>
      </pc:sldChg>
      <pc:sldChg chg="modSp add replId">
        <pc:chgData name="micheleambrosio.dev@gmail.com" userId="S::urn:spo:guest#micheleambrosio.dev@gmail.com::" providerId="AD" clId="Web-{D841B579-20CF-8682-7687-42531EA24F04}" dt="2022-06-26T23:03:16.167" v="533" actId="20577"/>
        <pc:sldMkLst>
          <pc:docMk/>
          <pc:sldMk cId="1910696994" sldId="279"/>
        </pc:sldMkLst>
        <pc:spChg chg="mod">
          <ac:chgData name="micheleambrosio.dev@gmail.com" userId="S::urn:spo:guest#micheleambrosio.dev@gmail.com::" providerId="AD" clId="Web-{D841B579-20CF-8682-7687-42531EA24F04}" dt="2022-06-26T23:03:16.167" v="533" actId="20577"/>
          <ac:spMkLst>
            <pc:docMk/>
            <pc:sldMk cId="1910696994" sldId="279"/>
            <ac:spMk id="168" creationId="{00000000-0000-0000-0000-000000000000}"/>
          </ac:spMkLst>
        </pc:spChg>
      </pc:sldChg>
      <pc:sldChg chg="modSp add replId">
        <pc:chgData name="micheleambrosio.dev@gmail.com" userId="S::urn:spo:guest#micheleambrosio.dev@gmail.com::" providerId="AD" clId="Web-{D841B579-20CF-8682-7687-42531EA24F04}" dt="2022-06-26T23:07:30.547" v="712" actId="20577"/>
        <pc:sldMkLst>
          <pc:docMk/>
          <pc:sldMk cId="3276271690" sldId="280"/>
        </pc:sldMkLst>
        <pc:spChg chg="mod">
          <ac:chgData name="micheleambrosio.dev@gmail.com" userId="S::urn:spo:guest#micheleambrosio.dev@gmail.com::" providerId="AD" clId="Web-{D841B579-20CF-8682-7687-42531EA24F04}" dt="2022-06-26T23:07:30.547" v="712" actId="20577"/>
          <ac:spMkLst>
            <pc:docMk/>
            <pc:sldMk cId="3276271690" sldId="280"/>
            <ac:spMk id="175" creationId="{00000000-0000-0000-0000-000000000000}"/>
          </ac:spMkLst>
        </pc:spChg>
        <pc:spChg chg="mod">
          <ac:chgData name="micheleambrosio.dev@gmail.com" userId="S::urn:spo:guest#micheleambrosio.dev@gmail.com::" providerId="AD" clId="Web-{D841B579-20CF-8682-7687-42531EA24F04}" dt="2022-06-26T23:06:24.014" v="668" actId="20577"/>
          <ac:spMkLst>
            <pc:docMk/>
            <pc:sldMk cId="3276271690" sldId="280"/>
            <ac:spMk id="176" creationId="{00000000-0000-0000-0000-000000000000}"/>
          </ac:spMkLst>
        </pc:spChg>
      </pc:sldChg>
      <pc:sldChg chg="delSp modSp add replId">
        <pc:chgData name="micheleambrosio.dev@gmail.com" userId="S::urn:spo:guest#micheleambrosio.dev@gmail.com::" providerId="AD" clId="Web-{D841B579-20CF-8682-7687-42531EA24F04}" dt="2022-06-26T23:27:13.683" v="782"/>
        <pc:sldMkLst>
          <pc:docMk/>
          <pc:sldMk cId="4267978353" sldId="281"/>
        </pc:sldMkLst>
        <pc:spChg chg="mod">
          <ac:chgData name="micheleambrosio.dev@gmail.com" userId="S::urn:spo:guest#micheleambrosio.dev@gmail.com::" providerId="AD" clId="Web-{D841B579-20CF-8682-7687-42531EA24F04}" dt="2022-06-26T23:25:42.802" v="751" actId="20577"/>
          <ac:spMkLst>
            <pc:docMk/>
            <pc:sldMk cId="4267978353" sldId="281"/>
            <ac:spMk id="183" creationId="{00000000-0000-0000-0000-000000000000}"/>
          </ac:spMkLst>
        </pc:spChg>
        <pc:spChg chg="mod">
          <ac:chgData name="micheleambrosio.dev@gmail.com" userId="S::urn:spo:guest#micheleambrosio.dev@gmail.com::" providerId="AD" clId="Web-{D841B579-20CF-8682-7687-42531EA24F04}" dt="2022-06-26T23:26:46.475" v="776" actId="20577"/>
          <ac:spMkLst>
            <pc:docMk/>
            <pc:sldMk cId="4267978353" sldId="281"/>
            <ac:spMk id="184" creationId="{00000000-0000-0000-0000-000000000000}"/>
          </ac:spMkLst>
        </pc:spChg>
        <pc:spChg chg="mod">
          <ac:chgData name="micheleambrosio.dev@gmail.com" userId="S::urn:spo:guest#micheleambrosio.dev@gmail.com::" providerId="AD" clId="Web-{D841B579-20CF-8682-7687-42531EA24F04}" dt="2022-06-26T23:25:44.865" v="753" actId="20577"/>
          <ac:spMkLst>
            <pc:docMk/>
            <pc:sldMk cId="4267978353" sldId="281"/>
            <ac:spMk id="185" creationId="{00000000-0000-0000-0000-000000000000}"/>
          </ac:spMkLst>
        </pc:spChg>
        <pc:spChg chg="mod">
          <ac:chgData name="micheleambrosio.dev@gmail.com" userId="S::urn:spo:guest#micheleambrosio.dev@gmail.com::" providerId="AD" clId="Web-{D841B579-20CF-8682-7687-42531EA24F04}" dt="2022-06-26T23:26:55.683" v="778" actId="20577"/>
          <ac:spMkLst>
            <pc:docMk/>
            <pc:sldMk cId="4267978353" sldId="281"/>
            <ac:spMk id="186" creationId="{00000000-0000-0000-0000-000000000000}"/>
          </ac:spMkLst>
        </pc:spChg>
        <pc:spChg chg="del mod">
          <ac:chgData name="micheleambrosio.dev@gmail.com" userId="S::urn:spo:guest#micheleambrosio.dev@gmail.com::" providerId="AD" clId="Web-{D841B579-20CF-8682-7687-42531EA24F04}" dt="2022-06-26T23:27:13.683" v="782"/>
          <ac:spMkLst>
            <pc:docMk/>
            <pc:sldMk cId="4267978353" sldId="281"/>
            <ac:spMk id="187" creationId="{00000000-0000-0000-0000-000000000000}"/>
          </ac:spMkLst>
        </pc:spChg>
        <pc:spChg chg="del">
          <ac:chgData name="micheleambrosio.dev@gmail.com" userId="S::urn:spo:guest#micheleambrosio.dev@gmail.com::" providerId="AD" clId="Web-{D841B579-20CF-8682-7687-42531EA24F04}" dt="2022-06-26T23:27:13.683" v="781"/>
          <ac:spMkLst>
            <pc:docMk/>
            <pc:sldMk cId="4267978353" sldId="281"/>
            <ac:spMk id="188" creationId="{00000000-0000-0000-0000-000000000000}"/>
          </ac:spMkLst>
        </pc:spChg>
      </pc:sldChg>
      <pc:sldChg chg="modSp add replId">
        <pc:chgData name="micheleambrosio.dev@gmail.com" userId="S::urn:spo:guest#micheleambrosio.dev@gmail.com::" providerId="AD" clId="Web-{D841B579-20CF-8682-7687-42531EA24F04}" dt="2022-06-26T23:34:00.425" v="992" actId="20577"/>
        <pc:sldMkLst>
          <pc:docMk/>
          <pc:sldMk cId="2644697227" sldId="282"/>
        </pc:sldMkLst>
        <pc:spChg chg="mod">
          <ac:chgData name="micheleambrosio.dev@gmail.com" userId="S::urn:spo:guest#micheleambrosio.dev@gmail.com::" providerId="AD" clId="Web-{D841B579-20CF-8682-7687-42531EA24F04}" dt="2022-06-26T23:34:00.425" v="992" actId="20577"/>
          <ac:spMkLst>
            <pc:docMk/>
            <pc:sldMk cId="2644697227" sldId="282"/>
            <ac:spMk id="203" creationId="{00000000-0000-0000-0000-000000000000}"/>
          </ac:spMkLst>
        </pc:spChg>
      </pc:sldChg>
      <pc:sldChg chg="modSp add replId">
        <pc:chgData name="micheleambrosio.dev@gmail.com" userId="S::urn:spo:guest#micheleambrosio.dev@gmail.com::" providerId="AD" clId="Web-{D841B579-20CF-8682-7687-42531EA24F04}" dt="2022-06-26T23:35:58.474" v="1082" actId="20577"/>
        <pc:sldMkLst>
          <pc:docMk/>
          <pc:sldMk cId="878402166" sldId="283"/>
        </pc:sldMkLst>
        <pc:spChg chg="mod">
          <ac:chgData name="micheleambrosio.dev@gmail.com" userId="S::urn:spo:guest#micheleambrosio.dev@gmail.com::" providerId="AD" clId="Web-{D841B579-20CF-8682-7687-42531EA24F04}" dt="2022-06-26T23:35:58.474" v="1082" actId="20577"/>
          <ac:spMkLst>
            <pc:docMk/>
            <pc:sldMk cId="878402166" sldId="283"/>
            <ac:spMk id="203" creationId="{00000000-0000-0000-0000-000000000000}"/>
          </ac:spMkLst>
        </pc:spChg>
        <pc:spChg chg="mod">
          <ac:chgData name="micheleambrosio.dev@gmail.com" userId="S::urn:spo:guest#micheleambrosio.dev@gmail.com::" providerId="AD" clId="Web-{D841B579-20CF-8682-7687-42531EA24F04}" dt="2022-06-26T23:34:18.129" v="1005" actId="20577"/>
          <ac:spMkLst>
            <pc:docMk/>
            <pc:sldMk cId="878402166" sldId="283"/>
            <ac:spMk id="204" creationId="{00000000-0000-0000-0000-000000000000}"/>
          </ac:spMkLst>
        </pc:spChg>
      </pc:sldChg>
      <pc:sldChg chg="modSp add replId">
        <pc:chgData name="micheleambrosio.dev@gmail.com" userId="S::urn:spo:guest#micheleambrosio.dev@gmail.com::" providerId="AD" clId="Web-{D841B579-20CF-8682-7687-42531EA24F04}" dt="2022-06-26T23:37:34.920" v="1155" actId="20577"/>
        <pc:sldMkLst>
          <pc:docMk/>
          <pc:sldMk cId="2500567420" sldId="284"/>
        </pc:sldMkLst>
        <pc:spChg chg="mod">
          <ac:chgData name="micheleambrosio.dev@gmail.com" userId="S::urn:spo:guest#micheleambrosio.dev@gmail.com::" providerId="AD" clId="Web-{D841B579-20CF-8682-7687-42531EA24F04}" dt="2022-06-26T23:37:34.920" v="1155" actId="20577"/>
          <ac:spMkLst>
            <pc:docMk/>
            <pc:sldMk cId="2500567420" sldId="284"/>
            <ac:spMk id="203" creationId="{00000000-0000-0000-0000-000000000000}"/>
          </ac:spMkLst>
        </pc:spChg>
        <pc:spChg chg="mod">
          <ac:chgData name="micheleambrosio.dev@gmail.com" userId="S::urn:spo:guest#micheleambrosio.dev@gmail.com::" providerId="AD" clId="Web-{D841B579-20CF-8682-7687-42531EA24F04}" dt="2022-06-26T23:36:28.991" v="1097" actId="20577"/>
          <ac:spMkLst>
            <pc:docMk/>
            <pc:sldMk cId="2500567420" sldId="284"/>
            <ac:spMk id="204" creationId="{00000000-0000-0000-0000-000000000000}"/>
          </ac:spMkLst>
        </pc:spChg>
      </pc:sldChg>
      <pc:sldChg chg="addSp delSp modSp add replId">
        <pc:chgData name="micheleambrosio.dev@gmail.com" userId="S::urn:spo:guest#micheleambrosio.dev@gmail.com::" providerId="AD" clId="Web-{D841B579-20CF-8682-7687-42531EA24F04}" dt="2022-06-27T00:05:21.904" v="1717"/>
        <pc:sldMkLst>
          <pc:docMk/>
          <pc:sldMk cId="123598136" sldId="285"/>
        </pc:sldMkLst>
        <pc:spChg chg="add">
          <ac:chgData name="micheleambrosio.dev@gmail.com" userId="S::urn:spo:guest#micheleambrosio.dev@gmail.com::" providerId="AD" clId="Web-{D841B579-20CF-8682-7687-42531EA24F04}" dt="2022-06-27T00:05:21.904" v="1717"/>
          <ac:spMkLst>
            <pc:docMk/>
            <pc:sldMk cId="123598136" sldId="285"/>
            <ac:spMk id="3" creationId="{CD67D4A8-2B26-8089-92D0-CB3BC9C1E3A2}"/>
          </ac:spMkLst>
        </pc:spChg>
        <pc:spChg chg="mod">
          <ac:chgData name="micheleambrosio.dev@gmail.com" userId="S::urn:spo:guest#micheleambrosio.dev@gmail.com::" providerId="AD" clId="Web-{D841B579-20CF-8682-7687-42531EA24F04}" dt="2022-06-26T23:39:33.531" v="1289" actId="20577"/>
          <ac:spMkLst>
            <pc:docMk/>
            <pc:sldMk cId="123598136" sldId="285"/>
            <ac:spMk id="203" creationId="{00000000-0000-0000-0000-000000000000}"/>
          </ac:spMkLst>
        </pc:spChg>
        <pc:spChg chg="del mod">
          <ac:chgData name="micheleambrosio.dev@gmail.com" userId="S::urn:spo:guest#micheleambrosio.dev@gmail.com::" providerId="AD" clId="Web-{D841B579-20CF-8682-7687-42531EA24F04}" dt="2022-06-27T00:05:21.514" v="1716"/>
          <ac:spMkLst>
            <pc:docMk/>
            <pc:sldMk cId="123598136" sldId="285"/>
            <ac:spMk id="204" creationId="{00000000-0000-0000-0000-000000000000}"/>
          </ac:spMkLst>
        </pc:spChg>
      </pc:sldChg>
      <pc:sldChg chg="addSp delSp modSp add replId">
        <pc:chgData name="micheleambrosio.dev@gmail.com" userId="S::urn:spo:guest#micheleambrosio.dev@gmail.com::" providerId="AD" clId="Web-{D841B579-20CF-8682-7687-42531EA24F04}" dt="2022-06-27T00:04:54.420" v="1715" actId="20577"/>
        <pc:sldMkLst>
          <pc:docMk/>
          <pc:sldMk cId="280645453" sldId="286"/>
        </pc:sldMkLst>
        <pc:spChg chg="add del mod">
          <ac:chgData name="micheleambrosio.dev@gmail.com" userId="S::urn:spo:guest#micheleambrosio.dev@gmail.com::" providerId="AD" clId="Web-{D841B579-20CF-8682-7687-42531EA24F04}" dt="2022-06-26T23:51:37.443" v="1364"/>
          <ac:spMkLst>
            <pc:docMk/>
            <pc:sldMk cId="280645453" sldId="286"/>
            <ac:spMk id="2" creationId="{2B9A0158-D29F-6EDC-BD70-B57DF5CEE3B7}"/>
          </ac:spMkLst>
        </pc:spChg>
        <pc:spChg chg="add mod">
          <ac:chgData name="micheleambrosio.dev@gmail.com" userId="S::urn:spo:guest#micheleambrosio.dev@gmail.com::" providerId="AD" clId="Web-{D841B579-20CF-8682-7687-42531EA24F04}" dt="2022-06-26T23:51:55.459" v="1366" actId="1076"/>
          <ac:spMkLst>
            <pc:docMk/>
            <pc:sldMk cId="280645453" sldId="286"/>
            <ac:spMk id="4" creationId="{AC022195-3792-23CA-6347-4023900AD451}"/>
          </ac:spMkLst>
        </pc:spChg>
        <pc:spChg chg="add del">
          <ac:chgData name="micheleambrosio.dev@gmail.com" userId="S::urn:spo:guest#micheleambrosio.dev@gmail.com::" providerId="AD" clId="Web-{D841B579-20CF-8682-7687-42531EA24F04}" dt="2022-06-26T23:50:54.145" v="1353"/>
          <ac:spMkLst>
            <pc:docMk/>
            <pc:sldMk cId="280645453" sldId="286"/>
            <ac:spMk id="7" creationId="{FD691DF3-B501-E355-7082-96651D53E5A4}"/>
          </ac:spMkLst>
        </pc:spChg>
        <pc:spChg chg="add mod">
          <ac:chgData name="micheleambrosio.dev@gmail.com" userId="S::urn:spo:guest#micheleambrosio.dev@gmail.com::" providerId="AD" clId="Web-{D841B579-20CF-8682-7687-42531EA24F04}" dt="2022-06-26T23:51:55.475" v="1368" actId="1076"/>
          <ac:spMkLst>
            <pc:docMk/>
            <pc:sldMk cId="280645453" sldId="286"/>
            <ac:spMk id="8" creationId="{1C285B2C-C12D-EBE4-640B-F2748D9B7F85}"/>
          </ac:spMkLst>
        </pc:spChg>
        <pc:spChg chg="del mod">
          <ac:chgData name="micheleambrosio.dev@gmail.com" userId="S::urn:spo:guest#micheleambrosio.dev@gmail.com::" providerId="AD" clId="Web-{D841B579-20CF-8682-7687-42531EA24F04}" dt="2022-06-26T23:40:17.923" v="1296"/>
          <ac:spMkLst>
            <pc:docMk/>
            <pc:sldMk cId="280645453" sldId="286"/>
            <ac:spMk id="203" creationId="{00000000-0000-0000-0000-000000000000}"/>
          </ac:spMkLst>
        </pc:spChg>
        <pc:spChg chg="mod">
          <ac:chgData name="micheleambrosio.dev@gmail.com" userId="S::urn:spo:guest#micheleambrosio.dev@gmail.com::" providerId="AD" clId="Web-{D841B579-20CF-8682-7687-42531EA24F04}" dt="2022-06-27T00:04:54.420" v="1715" actId="20577"/>
          <ac:spMkLst>
            <pc:docMk/>
            <pc:sldMk cId="280645453" sldId="286"/>
            <ac:spMk id="204" creationId="{00000000-0000-0000-0000-000000000000}"/>
          </ac:spMkLst>
        </pc:spChg>
        <pc:picChg chg="add del mod">
          <ac:chgData name="micheleambrosio.dev@gmail.com" userId="S::urn:spo:guest#micheleambrosio.dev@gmail.com::" providerId="AD" clId="Web-{D841B579-20CF-8682-7687-42531EA24F04}" dt="2022-06-26T23:42:45.943" v="1343"/>
          <ac:picMkLst>
            <pc:docMk/>
            <pc:sldMk cId="280645453" sldId="286"/>
            <ac:picMk id="5" creationId="{CF6015F7-662A-4BA2-3952-01D7B2F9E275}"/>
          </ac:picMkLst>
        </pc:picChg>
        <pc:picChg chg="add mod modCrop">
          <ac:chgData name="micheleambrosio.dev@gmail.com" userId="S::urn:spo:guest#micheleambrosio.dev@gmail.com::" providerId="AD" clId="Web-{D841B579-20CF-8682-7687-42531EA24F04}" dt="2022-06-26T23:51:55.475" v="1367" actId="1076"/>
          <ac:picMkLst>
            <pc:docMk/>
            <pc:sldMk cId="280645453" sldId="286"/>
            <ac:picMk id="6" creationId="{B1E5A65C-314F-04DD-60FF-6A5A284A4A08}"/>
          </ac:picMkLst>
        </pc:picChg>
      </pc:sldChg>
      <pc:sldChg chg="modSp add del ord replId">
        <pc:chgData name="micheleambrosio.dev@gmail.com" userId="S::urn:spo:guest#micheleambrosio.dev@gmail.com::" providerId="AD" clId="Web-{D841B579-20CF-8682-7687-42531EA24F04}" dt="2022-06-27T00:17:38.953" v="1813"/>
        <pc:sldMkLst>
          <pc:docMk/>
          <pc:sldMk cId="1783986626" sldId="287"/>
        </pc:sldMkLst>
        <pc:spChg chg="mod">
          <ac:chgData name="micheleambrosio.dev@gmail.com" userId="S::urn:spo:guest#micheleambrosio.dev@gmail.com::" providerId="AD" clId="Web-{D841B579-20CF-8682-7687-42531EA24F04}" dt="2022-06-27T00:04:06.763" v="1690" actId="20577"/>
          <ac:spMkLst>
            <pc:docMk/>
            <pc:sldMk cId="1783986626" sldId="287"/>
            <ac:spMk id="203" creationId="{00000000-0000-0000-0000-000000000000}"/>
          </ac:spMkLst>
        </pc:spChg>
      </pc:sldChg>
      <pc:sldChg chg="addSp delSp modSp add ord replId">
        <pc:chgData name="micheleambrosio.dev@gmail.com" userId="S::urn:spo:guest#micheleambrosio.dev@gmail.com::" providerId="AD" clId="Web-{D841B579-20CF-8682-7687-42531EA24F04}" dt="2022-06-27T00:16:31.839" v="1802" actId="1076"/>
        <pc:sldMkLst>
          <pc:docMk/>
          <pc:sldMk cId="1733774713" sldId="288"/>
        </pc:sldMkLst>
        <pc:spChg chg="mod">
          <ac:chgData name="micheleambrosio.dev@gmail.com" userId="S::urn:spo:guest#micheleambrosio.dev@gmail.com::" providerId="AD" clId="Web-{D841B579-20CF-8682-7687-42531EA24F04}" dt="2022-06-27T00:06:43.312" v="1740" actId="20577"/>
          <ac:spMkLst>
            <pc:docMk/>
            <pc:sldMk cId="1733774713" sldId="288"/>
            <ac:spMk id="3" creationId="{CD67D4A8-2B26-8089-92D0-CB3BC9C1E3A2}"/>
          </ac:spMkLst>
        </pc:spChg>
        <pc:spChg chg="add mod">
          <ac:chgData name="micheleambrosio.dev@gmail.com" userId="S::urn:spo:guest#micheleambrosio.dev@gmail.com::" providerId="AD" clId="Web-{D841B579-20CF-8682-7687-42531EA24F04}" dt="2022-06-27T00:16:31.839" v="1802" actId="1076"/>
          <ac:spMkLst>
            <pc:docMk/>
            <pc:sldMk cId="1733774713" sldId="288"/>
            <ac:spMk id="4" creationId="{7B3B37C5-35FD-5BEB-F6DE-DC13D4A640E0}"/>
          </ac:spMkLst>
        </pc:spChg>
        <pc:spChg chg="del mod">
          <ac:chgData name="micheleambrosio.dev@gmail.com" userId="S::urn:spo:guest#micheleambrosio.dev@gmail.com::" providerId="AD" clId="Web-{D841B579-20CF-8682-7687-42531EA24F04}" dt="2022-06-27T00:13:06.876" v="1768"/>
          <ac:spMkLst>
            <pc:docMk/>
            <pc:sldMk cId="1733774713" sldId="288"/>
            <ac:spMk id="203" creationId="{00000000-0000-0000-0000-000000000000}"/>
          </ac:spMkLst>
        </pc:spChg>
      </pc:sldChg>
      <pc:sldChg chg="add del ord replId">
        <pc:chgData name="micheleambrosio.dev@gmail.com" userId="S::urn:spo:guest#micheleambrosio.dev@gmail.com::" providerId="AD" clId="Web-{D841B579-20CF-8682-7687-42531EA24F04}" dt="2022-06-27T00:06:10.780" v="1719"/>
        <pc:sldMkLst>
          <pc:docMk/>
          <pc:sldMk cId="2788717537" sldId="288"/>
        </pc:sldMkLst>
      </pc:sldChg>
      <pc:sldChg chg="addSp delSp modSp add replId">
        <pc:chgData name="micheleambrosio.dev@gmail.com" userId="S::urn:spo:guest#micheleambrosio.dev@gmail.com::" providerId="AD" clId="Web-{D841B579-20CF-8682-7687-42531EA24F04}" dt="2022-06-27T00:16:36.451" v="1803" actId="1076"/>
        <pc:sldMkLst>
          <pc:docMk/>
          <pc:sldMk cId="2883315245" sldId="289"/>
        </pc:sldMkLst>
        <pc:spChg chg="del mod">
          <ac:chgData name="micheleambrosio.dev@gmail.com" userId="S::urn:spo:guest#micheleambrosio.dev@gmail.com::" providerId="AD" clId="Web-{D841B579-20CF-8682-7687-42531EA24F04}" dt="2022-06-27T00:15:32.400" v="1783"/>
          <ac:spMkLst>
            <pc:docMk/>
            <pc:sldMk cId="2883315245" sldId="289"/>
            <ac:spMk id="4" creationId="{7B3B37C5-35FD-5BEB-F6DE-DC13D4A640E0}"/>
          </ac:spMkLst>
        </pc:spChg>
        <pc:spChg chg="add del">
          <ac:chgData name="micheleambrosio.dev@gmail.com" userId="S::urn:spo:guest#micheleambrosio.dev@gmail.com::" providerId="AD" clId="Web-{D841B579-20CF-8682-7687-42531EA24F04}" dt="2022-06-27T00:15:20.603" v="1781"/>
          <ac:spMkLst>
            <pc:docMk/>
            <pc:sldMk cId="2883315245" sldId="289"/>
            <ac:spMk id="5" creationId="{F4BC9D99-85B5-3B22-05E9-81D6D8A71824}"/>
          </ac:spMkLst>
        </pc:spChg>
        <pc:spChg chg="add mod">
          <ac:chgData name="micheleambrosio.dev@gmail.com" userId="S::urn:spo:guest#micheleambrosio.dev@gmail.com::" providerId="AD" clId="Web-{D841B579-20CF-8682-7687-42531EA24F04}" dt="2022-06-27T00:16:36.451" v="1803" actId="1076"/>
          <ac:spMkLst>
            <pc:docMk/>
            <pc:sldMk cId="2883315245" sldId="289"/>
            <ac:spMk id="7" creationId="{047BF942-1B1F-9E68-515B-C4CA82FAEAEA}"/>
          </ac:spMkLst>
        </pc:spChg>
      </pc:sldChg>
      <pc:sldChg chg="addSp delSp modSp add replId">
        <pc:chgData name="micheleambrosio.dev@gmail.com" userId="S::urn:spo:guest#micheleambrosio.dev@gmail.com::" providerId="AD" clId="Web-{D841B579-20CF-8682-7687-42531EA24F04}" dt="2022-06-27T00:17:46.593" v="1814" actId="1076"/>
        <pc:sldMkLst>
          <pc:docMk/>
          <pc:sldMk cId="999272799" sldId="290"/>
        </pc:sldMkLst>
        <pc:spChg chg="add mod">
          <ac:chgData name="micheleambrosio.dev@gmail.com" userId="S::urn:spo:guest#micheleambrosio.dev@gmail.com::" providerId="AD" clId="Web-{D841B579-20CF-8682-7687-42531EA24F04}" dt="2022-06-27T00:17:46.593" v="1814" actId="1076"/>
          <ac:spMkLst>
            <pc:docMk/>
            <pc:sldMk cId="999272799" sldId="290"/>
            <ac:spMk id="4" creationId="{F6F9919F-2CE1-1A26-9AFD-EB91240F05B2}"/>
          </ac:spMkLst>
        </pc:spChg>
        <pc:spChg chg="del mod">
          <ac:chgData name="micheleambrosio.dev@gmail.com" userId="S::urn:spo:guest#micheleambrosio.dev@gmail.com::" providerId="AD" clId="Web-{D841B579-20CF-8682-7687-42531EA24F04}" dt="2022-06-27T00:17:14.749" v="1807"/>
          <ac:spMkLst>
            <pc:docMk/>
            <pc:sldMk cId="999272799" sldId="290"/>
            <ac:spMk id="7" creationId="{047BF942-1B1F-9E68-515B-C4CA82FAEAEA}"/>
          </ac:spMkLst>
        </pc:spChg>
      </pc:sldChg>
      <pc:sldChg chg="modSp add replId">
        <pc:chgData name="micheleambrosio.dev@gmail.com" userId="S::urn:spo:guest#micheleambrosio.dev@gmail.com::" providerId="AD" clId="Web-{D841B579-20CF-8682-7687-42531EA24F04}" dt="2022-06-27T00:20:20.159" v="1915" actId="20577"/>
        <pc:sldMkLst>
          <pc:docMk/>
          <pc:sldMk cId="2605597632" sldId="291"/>
        </pc:sldMkLst>
        <pc:spChg chg="mod">
          <ac:chgData name="micheleambrosio.dev@gmail.com" userId="S::urn:spo:guest#micheleambrosio.dev@gmail.com::" providerId="AD" clId="Web-{D841B579-20CF-8682-7687-42531EA24F04}" dt="2022-06-27T00:18:37.032" v="1825" actId="20577"/>
          <ac:spMkLst>
            <pc:docMk/>
            <pc:sldMk cId="2605597632" sldId="291"/>
            <ac:spMk id="3" creationId="{CD67D4A8-2B26-8089-92D0-CB3BC9C1E3A2}"/>
          </ac:spMkLst>
        </pc:spChg>
        <pc:spChg chg="mod">
          <ac:chgData name="micheleambrosio.dev@gmail.com" userId="S::urn:spo:guest#micheleambrosio.dev@gmail.com::" providerId="AD" clId="Web-{D841B579-20CF-8682-7687-42531EA24F04}" dt="2022-06-27T00:20:20.159" v="1915" actId="20577"/>
          <ac:spMkLst>
            <pc:docMk/>
            <pc:sldMk cId="2605597632" sldId="291"/>
            <ac:spMk id="4" creationId="{F6F9919F-2CE1-1A26-9AFD-EB91240F05B2}"/>
          </ac:spMkLst>
        </pc:spChg>
      </pc:sldChg>
      <pc:sldChg chg="modSp add replId">
        <pc:chgData name="micheleambrosio.dev@gmail.com" userId="S::urn:spo:guest#micheleambrosio.dev@gmail.com::" providerId="AD" clId="Web-{D841B579-20CF-8682-7687-42531EA24F04}" dt="2022-06-27T00:26:10.306" v="2154" actId="20577"/>
        <pc:sldMkLst>
          <pc:docMk/>
          <pc:sldMk cId="2170586659" sldId="292"/>
        </pc:sldMkLst>
        <pc:spChg chg="mod">
          <ac:chgData name="micheleambrosio.dev@gmail.com" userId="S::urn:spo:guest#micheleambrosio.dev@gmail.com::" providerId="AD" clId="Web-{D841B579-20CF-8682-7687-42531EA24F04}" dt="2022-06-27T00:26:10.306" v="2154" actId="20577"/>
          <ac:spMkLst>
            <pc:docMk/>
            <pc:sldMk cId="2170586659" sldId="292"/>
            <ac:spMk id="4" creationId="{F6F9919F-2CE1-1A26-9AFD-EB91240F05B2}"/>
          </ac:spMkLst>
        </pc:spChg>
      </pc:sldChg>
      <pc:sldChg chg="modSp add replId">
        <pc:chgData name="micheleambrosio.dev@gmail.com" userId="S::urn:spo:guest#micheleambrosio.dev@gmail.com::" providerId="AD" clId="Web-{D841B579-20CF-8682-7687-42531EA24F04}" dt="2022-06-27T00:26:06.572" v="2152" actId="20577"/>
        <pc:sldMkLst>
          <pc:docMk/>
          <pc:sldMk cId="3128765058" sldId="293"/>
        </pc:sldMkLst>
        <pc:spChg chg="mod">
          <ac:chgData name="micheleambrosio.dev@gmail.com" userId="S::urn:spo:guest#micheleambrosio.dev@gmail.com::" providerId="AD" clId="Web-{D841B579-20CF-8682-7687-42531EA24F04}" dt="2022-06-27T00:26:06.572" v="2152" actId="20577"/>
          <ac:spMkLst>
            <pc:docMk/>
            <pc:sldMk cId="3128765058" sldId="293"/>
            <ac:spMk id="4" creationId="{F6F9919F-2CE1-1A26-9AFD-EB91240F05B2}"/>
          </ac:spMkLst>
        </pc:spChg>
      </pc:sldChg>
      <pc:sldChg chg="delSp modSp add ord replId">
        <pc:chgData name="micheleambrosio.dev@gmail.com" userId="S::urn:spo:guest#micheleambrosio.dev@gmail.com::" providerId="AD" clId="Web-{D841B579-20CF-8682-7687-42531EA24F04}" dt="2022-06-27T00:25:51.540" v="2151" actId="20577"/>
        <pc:sldMkLst>
          <pc:docMk/>
          <pc:sldMk cId="1767514119" sldId="294"/>
        </pc:sldMkLst>
        <pc:spChg chg="del mod">
          <ac:chgData name="micheleambrosio.dev@gmail.com" userId="S::urn:spo:guest#micheleambrosio.dev@gmail.com::" providerId="AD" clId="Web-{D841B579-20CF-8682-7687-42531EA24F04}" dt="2022-06-27T00:25:32.040" v="2139"/>
          <ac:spMkLst>
            <pc:docMk/>
            <pc:sldMk cId="1767514119" sldId="294"/>
            <ac:spMk id="259" creationId="{00000000-0000-0000-0000-000000000000}"/>
          </ac:spMkLst>
        </pc:spChg>
        <pc:spChg chg="mod">
          <ac:chgData name="micheleambrosio.dev@gmail.com" userId="S::urn:spo:guest#micheleambrosio.dev@gmail.com::" providerId="AD" clId="Web-{D841B579-20CF-8682-7687-42531EA24F04}" dt="2022-06-27T00:25:51.540" v="2151" actId="20577"/>
          <ac:spMkLst>
            <pc:docMk/>
            <pc:sldMk cId="1767514119" sldId="294"/>
            <ac:spMk id="262" creationId="{00000000-0000-0000-0000-000000000000}"/>
          </ac:spMkLst>
        </pc:spChg>
      </pc:sldChg>
    </pc:docChg>
  </pc:docChgLst>
  <pc:docChgLst>
    <pc:chgData name="Nubia Rossi Pavelqueires" userId="S::nubia@dio.me::9fb62b5b-6910-4da4-98ef-a6355beee27e" providerId="AD" clId="Web-{769C59CE-EA29-FB74-1900-91245D6E5CE9}"/>
    <pc:docChg chg="delSld">
      <pc:chgData name="Nubia Rossi Pavelqueires" userId="S::nubia@dio.me::9fb62b5b-6910-4da4-98ef-a6355beee27e" providerId="AD" clId="Web-{769C59CE-EA29-FB74-1900-91245D6E5CE9}" dt="2022-08-12T13:21:57.965" v="3"/>
      <pc:docMkLst>
        <pc:docMk/>
      </pc:docMkLst>
      <pc:sldChg chg="del">
        <pc:chgData name="Nubia Rossi Pavelqueires" userId="S::nubia@dio.me::9fb62b5b-6910-4da4-98ef-a6355beee27e" providerId="AD" clId="Web-{769C59CE-EA29-FB74-1900-91245D6E5CE9}" dt="2022-08-12T13:21:10.151" v="2"/>
        <pc:sldMkLst>
          <pc:docMk/>
          <pc:sldMk cId="2234104948" sldId="312"/>
        </pc:sldMkLst>
      </pc:sldChg>
      <pc:sldChg chg="del">
        <pc:chgData name="Nubia Rossi Pavelqueires" userId="S::nubia@dio.me::9fb62b5b-6910-4da4-98ef-a6355beee27e" providerId="AD" clId="Web-{769C59CE-EA29-FB74-1900-91245D6E5CE9}" dt="2022-08-12T13:21:01.620" v="1"/>
        <pc:sldMkLst>
          <pc:docMk/>
          <pc:sldMk cId="11124497" sldId="313"/>
        </pc:sldMkLst>
      </pc:sldChg>
      <pc:sldChg chg="del">
        <pc:chgData name="Nubia Rossi Pavelqueires" userId="S::nubia@dio.me::9fb62b5b-6910-4da4-98ef-a6355beee27e" providerId="AD" clId="Web-{769C59CE-EA29-FB74-1900-91245D6E5CE9}" dt="2022-08-12T13:20:57.495" v="0"/>
        <pc:sldMkLst>
          <pc:docMk/>
          <pc:sldMk cId="548237611" sldId="314"/>
        </pc:sldMkLst>
      </pc:sldChg>
      <pc:sldChg chg="del">
        <pc:chgData name="Nubia Rossi Pavelqueires" userId="S::nubia@dio.me::9fb62b5b-6910-4da4-98ef-a6355beee27e" providerId="AD" clId="Web-{769C59CE-EA29-FB74-1900-91245D6E5CE9}" dt="2022-08-12T13:21:57.965" v="3"/>
        <pc:sldMkLst>
          <pc:docMk/>
          <pc:sldMk cId="3837621409" sldId="316"/>
        </pc:sldMkLst>
      </pc:sldChg>
    </pc:docChg>
  </pc:docChgLst>
  <pc:docChgLst>
    <pc:chgData name="Nubia Rossi Pavelqueires" userId="S::nubia@dio.me::9fb62b5b-6910-4da4-98ef-a6355beee27e" providerId="AD" clId="Web-{2B3DCAA5-1939-0802-2F63-9F6BA205E111}"/>
    <pc:docChg chg="delSld">
      <pc:chgData name="Nubia Rossi Pavelqueires" userId="S::nubia@dio.me::9fb62b5b-6910-4da4-98ef-a6355beee27e" providerId="AD" clId="Web-{2B3DCAA5-1939-0802-2F63-9F6BA205E111}" dt="2022-08-11T18:03:27.797" v="8"/>
      <pc:docMkLst>
        <pc:docMk/>
      </pc:docMkLst>
      <pc:sldChg chg="del">
        <pc:chgData name="Nubia Rossi Pavelqueires" userId="S::nubia@dio.me::9fb62b5b-6910-4da4-98ef-a6355beee27e" providerId="AD" clId="Web-{2B3DCAA5-1939-0802-2F63-9F6BA205E111}" dt="2022-08-11T18:03:27.797" v="8"/>
        <pc:sldMkLst>
          <pc:docMk/>
          <pc:sldMk cId="0" sldId="267"/>
        </pc:sldMkLst>
      </pc:sldChg>
      <pc:sldChg chg="del">
        <pc:chgData name="Nubia Rossi Pavelqueires" userId="S::nubia@dio.me::9fb62b5b-6910-4da4-98ef-a6355beee27e" providerId="AD" clId="Web-{2B3DCAA5-1939-0802-2F63-9F6BA205E111}" dt="2022-08-11T18:03:27.797" v="7"/>
        <pc:sldMkLst>
          <pc:docMk/>
          <pc:sldMk cId="0" sldId="268"/>
        </pc:sldMkLst>
      </pc:sldChg>
      <pc:sldChg chg="del">
        <pc:chgData name="Nubia Rossi Pavelqueires" userId="S::nubia@dio.me::9fb62b5b-6910-4da4-98ef-a6355beee27e" providerId="AD" clId="Web-{2B3DCAA5-1939-0802-2F63-9F6BA205E111}" dt="2022-08-11T18:03:27.797" v="6"/>
        <pc:sldMkLst>
          <pc:docMk/>
          <pc:sldMk cId="0" sldId="269"/>
        </pc:sldMkLst>
      </pc:sldChg>
      <pc:sldChg chg="del">
        <pc:chgData name="Nubia Rossi Pavelqueires" userId="S::nubia@dio.me::9fb62b5b-6910-4da4-98ef-a6355beee27e" providerId="AD" clId="Web-{2B3DCAA5-1939-0802-2F63-9F6BA205E111}" dt="2022-08-11T18:03:27.797" v="5"/>
        <pc:sldMkLst>
          <pc:docMk/>
          <pc:sldMk cId="0" sldId="270"/>
        </pc:sldMkLst>
      </pc:sldChg>
      <pc:sldChg chg="del">
        <pc:chgData name="Nubia Rossi Pavelqueires" userId="S::nubia@dio.me::9fb62b5b-6910-4da4-98ef-a6355beee27e" providerId="AD" clId="Web-{2B3DCAA5-1939-0802-2F63-9F6BA205E111}" dt="2022-08-11T18:03:27.797" v="4"/>
        <pc:sldMkLst>
          <pc:docMk/>
          <pc:sldMk cId="0" sldId="271"/>
        </pc:sldMkLst>
      </pc:sldChg>
      <pc:sldChg chg="del">
        <pc:chgData name="Nubia Rossi Pavelqueires" userId="S::nubia@dio.me::9fb62b5b-6910-4da4-98ef-a6355beee27e" providerId="AD" clId="Web-{2B3DCAA5-1939-0802-2F63-9F6BA205E111}" dt="2022-08-11T18:03:27.797" v="3"/>
        <pc:sldMkLst>
          <pc:docMk/>
          <pc:sldMk cId="0" sldId="272"/>
        </pc:sldMkLst>
      </pc:sldChg>
      <pc:sldChg chg="del">
        <pc:chgData name="Nubia Rossi Pavelqueires" userId="S::nubia@dio.me::9fb62b5b-6910-4da4-98ef-a6355beee27e" providerId="AD" clId="Web-{2B3DCAA5-1939-0802-2F63-9F6BA205E111}" dt="2022-08-11T18:03:27.797" v="2"/>
        <pc:sldMkLst>
          <pc:docMk/>
          <pc:sldMk cId="0" sldId="273"/>
        </pc:sldMkLst>
      </pc:sldChg>
      <pc:sldChg chg="del">
        <pc:chgData name="Nubia Rossi Pavelqueires" userId="S::nubia@dio.me::9fb62b5b-6910-4da4-98ef-a6355beee27e" providerId="AD" clId="Web-{2B3DCAA5-1939-0802-2F63-9F6BA205E111}" dt="2022-08-11T18:03:27.797" v="1"/>
        <pc:sldMkLst>
          <pc:docMk/>
          <pc:sldMk cId="0" sldId="274"/>
        </pc:sldMkLst>
      </pc:sldChg>
      <pc:sldChg chg="del">
        <pc:chgData name="Nubia Rossi Pavelqueires" userId="S::nubia@dio.me::9fb62b5b-6910-4da4-98ef-a6355beee27e" providerId="AD" clId="Web-{2B3DCAA5-1939-0802-2F63-9F6BA205E111}" dt="2022-08-11T18:03:27.797" v="0"/>
        <pc:sldMkLst>
          <pc:docMk/>
          <pc:sldMk cId="0" sldId="275"/>
        </pc:sldMkLst>
      </pc:sldChg>
    </pc:docChg>
  </pc:docChgLst>
  <pc:docChgLst>
    <pc:chgData name="Nubia Rossi Pavelqueires" userId="S::nubia@dio.me::9fb62b5b-6910-4da4-98ef-a6355beee27e" providerId="AD" clId="Web-{2FE3B16A-D50C-1501-40FE-E57F5D11E518}"/>
    <pc:docChg chg="addSld delSld">
      <pc:chgData name="Nubia Rossi Pavelqueires" userId="S::nubia@dio.me::9fb62b5b-6910-4da4-98ef-a6355beee27e" providerId="AD" clId="Web-{2FE3B16A-D50C-1501-40FE-E57F5D11E518}" dt="2022-08-11T18:11:10.748" v="22"/>
      <pc:docMkLst>
        <pc:docMk/>
      </pc:docMkLst>
      <pc:sldChg chg="new del">
        <pc:chgData name="Nubia Rossi Pavelqueires" userId="S::nubia@dio.me::9fb62b5b-6910-4da4-98ef-a6355beee27e" providerId="AD" clId="Web-{2FE3B16A-D50C-1501-40FE-E57F5D11E518}" dt="2022-08-11T18:10:04.778" v="21"/>
        <pc:sldMkLst>
          <pc:docMk/>
          <pc:sldMk cId="175885864" sldId="295"/>
        </pc:sldMkLst>
      </pc:sldChg>
      <pc:sldChg chg="add">
        <pc:chgData name="Nubia Rossi Pavelqueires" userId="S::nubia@dio.me::9fb62b5b-6910-4da4-98ef-a6355beee27e" providerId="AD" clId="Web-{2FE3B16A-D50C-1501-40FE-E57F5D11E518}" dt="2022-08-11T18:09:43.590" v="1"/>
        <pc:sldMkLst>
          <pc:docMk/>
          <pc:sldMk cId="399752747" sldId="296"/>
        </pc:sldMkLst>
      </pc:sldChg>
      <pc:sldChg chg="add">
        <pc:chgData name="Nubia Rossi Pavelqueires" userId="S::nubia@dio.me::9fb62b5b-6910-4da4-98ef-a6355beee27e" providerId="AD" clId="Web-{2FE3B16A-D50C-1501-40FE-E57F5D11E518}" dt="2022-08-11T18:09:43.715" v="2"/>
        <pc:sldMkLst>
          <pc:docMk/>
          <pc:sldMk cId="16953391" sldId="297"/>
        </pc:sldMkLst>
      </pc:sldChg>
      <pc:sldChg chg="add">
        <pc:chgData name="Nubia Rossi Pavelqueires" userId="S::nubia@dio.me::9fb62b5b-6910-4da4-98ef-a6355beee27e" providerId="AD" clId="Web-{2FE3B16A-D50C-1501-40FE-E57F5D11E518}" dt="2022-08-11T18:09:43.793" v="3"/>
        <pc:sldMkLst>
          <pc:docMk/>
          <pc:sldMk cId="3860951764" sldId="298"/>
        </pc:sldMkLst>
      </pc:sldChg>
      <pc:sldChg chg="add">
        <pc:chgData name="Nubia Rossi Pavelqueires" userId="S::nubia@dio.me::9fb62b5b-6910-4da4-98ef-a6355beee27e" providerId="AD" clId="Web-{2FE3B16A-D50C-1501-40FE-E57F5D11E518}" dt="2022-08-11T18:09:43.887" v="4"/>
        <pc:sldMkLst>
          <pc:docMk/>
          <pc:sldMk cId="3718089714" sldId="299"/>
        </pc:sldMkLst>
      </pc:sldChg>
      <pc:sldChg chg="add">
        <pc:chgData name="Nubia Rossi Pavelqueires" userId="S::nubia@dio.me::9fb62b5b-6910-4da4-98ef-a6355beee27e" providerId="AD" clId="Web-{2FE3B16A-D50C-1501-40FE-E57F5D11E518}" dt="2022-08-11T18:09:43.981" v="5"/>
        <pc:sldMkLst>
          <pc:docMk/>
          <pc:sldMk cId="1893446554" sldId="300"/>
        </pc:sldMkLst>
      </pc:sldChg>
      <pc:sldChg chg="add">
        <pc:chgData name="Nubia Rossi Pavelqueires" userId="S::nubia@dio.me::9fb62b5b-6910-4da4-98ef-a6355beee27e" providerId="AD" clId="Web-{2FE3B16A-D50C-1501-40FE-E57F5D11E518}" dt="2022-08-11T18:09:44.137" v="6"/>
        <pc:sldMkLst>
          <pc:docMk/>
          <pc:sldMk cId="2469225750" sldId="301"/>
        </pc:sldMkLst>
      </pc:sldChg>
      <pc:sldChg chg="add">
        <pc:chgData name="Nubia Rossi Pavelqueires" userId="S::nubia@dio.me::9fb62b5b-6910-4da4-98ef-a6355beee27e" providerId="AD" clId="Web-{2FE3B16A-D50C-1501-40FE-E57F5D11E518}" dt="2022-08-11T18:09:44.199" v="7"/>
        <pc:sldMkLst>
          <pc:docMk/>
          <pc:sldMk cId="2124902763" sldId="302"/>
        </pc:sldMkLst>
      </pc:sldChg>
      <pc:sldChg chg="add">
        <pc:chgData name="Nubia Rossi Pavelqueires" userId="S::nubia@dio.me::9fb62b5b-6910-4da4-98ef-a6355beee27e" providerId="AD" clId="Web-{2FE3B16A-D50C-1501-40FE-E57F5D11E518}" dt="2022-08-11T18:09:44.262" v="8"/>
        <pc:sldMkLst>
          <pc:docMk/>
          <pc:sldMk cId="1994851805" sldId="303"/>
        </pc:sldMkLst>
      </pc:sldChg>
      <pc:sldChg chg="add">
        <pc:chgData name="Nubia Rossi Pavelqueires" userId="S::nubia@dio.me::9fb62b5b-6910-4da4-98ef-a6355beee27e" providerId="AD" clId="Web-{2FE3B16A-D50C-1501-40FE-E57F5D11E518}" dt="2022-08-11T18:09:44.356" v="9"/>
        <pc:sldMkLst>
          <pc:docMk/>
          <pc:sldMk cId="1582048909" sldId="304"/>
        </pc:sldMkLst>
      </pc:sldChg>
      <pc:sldChg chg="add">
        <pc:chgData name="Nubia Rossi Pavelqueires" userId="S::nubia@dio.me::9fb62b5b-6910-4da4-98ef-a6355beee27e" providerId="AD" clId="Web-{2FE3B16A-D50C-1501-40FE-E57F5D11E518}" dt="2022-08-11T18:09:44.434" v="10"/>
        <pc:sldMkLst>
          <pc:docMk/>
          <pc:sldMk cId="2878869530" sldId="305"/>
        </pc:sldMkLst>
      </pc:sldChg>
      <pc:sldChg chg="add">
        <pc:chgData name="Nubia Rossi Pavelqueires" userId="S::nubia@dio.me::9fb62b5b-6910-4da4-98ef-a6355beee27e" providerId="AD" clId="Web-{2FE3B16A-D50C-1501-40FE-E57F5D11E518}" dt="2022-08-11T18:09:44.481" v="11"/>
        <pc:sldMkLst>
          <pc:docMk/>
          <pc:sldMk cId="1879699611" sldId="306"/>
        </pc:sldMkLst>
      </pc:sldChg>
      <pc:sldChg chg="add">
        <pc:chgData name="Nubia Rossi Pavelqueires" userId="S::nubia@dio.me::9fb62b5b-6910-4da4-98ef-a6355beee27e" providerId="AD" clId="Web-{2FE3B16A-D50C-1501-40FE-E57F5D11E518}" dt="2022-08-11T18:09:44.543" v="12"/>
        <pc:sldMkLst>
          <pc:docMk/>
          <pc:sldMk cId="3533455310" sldId="307"/>
        </pc:sldMkLst>
      </pc:sldChg>
      <pc:sldChg chg="add">
        <pc:chgData name="Nubia Rossi Pavelqueires" userId="S::nubia@dio.me::9fb62b5b-6910-4da4-98ef-a6355beee27e" providerId="AD" clId="Web-{2FE3B16A-D50C-1501-40FE-E57F5D11E518}" dt="2022-08-11T18:09:44.606" v="13"/>
        <pc:sldMkLst>
          <pc:docMk/>
          <pc:sldMk cId="3338741228" sldId="308"/>
        </pc:sldMkLst>
      </pc:sldChg>
      <pc:sldChg chg="add">
        <pc:chgData name="Nubia Rossi Pavelqueires" userId="S::nubia@dio.me::9fb62b5b-6910-4da4-98ef-a6355beee27e" providerId="AD" clId="Web-{2FE3B16A-D50C-1501-40FE-E57F5D11E518}" dt="2022-08-11T18:09:44.652" v="14"/>
        <pc:sldMkLst>
          <pc:docMk/>
          <pc:sldMk cId="502198687" sldId="309"/>
        </pc:sldMkLst>
      </pc:sldChg>
      <pc:sldChg chg="add">
        <pc:chgData name="Nubia Rossi Pavelqueires" userId="S::nubia@dio.me::9fb62b5b-6910-4da4-98ef-a6355beee27e" providerId="AD" clId="Web-{2FE3B16A-D50C-1501-40FE-E57F5D11E518}" dt="2022-08-11T18:09:44.715" v="15"/>
        <pc:sldMkLst>
          <pc:docMk/>
          <pc:sldMk cId="2898825560" sldId="310"/>
        </pc:sldMkLst>
      </pc:sldChg>
      <pc:sldChg chg="add">
        <pc:chgData name="Nubia Rossi Pavelqueires" userId="S::nubia@dio.me::9fb62b5b-6910-4da4-98ef-a6355beee27e" providerId="AD" clId="Web-{2FE3B16A-D50C-1501-40FE-E57F5D11E518}" dt="2022-08-11T18:09:44.793" v="16"/>
        <pc:sldMkLst>
          <pc:docMk/>
          <pc:sldMk cId="823831136" sldId="311"/>
        </pc:sldMkLst>
      </pc:sldChg>
      <pc:sldChg chg="add">
        <pc:chgData name="Nubia Rossi Pavelqueires" userId="S::nubia@dio.me::9fb62b5b-6910-4da4-98ef-a6355beee27e" providerId="AD" clId="Web-{2FE3B16A-D50C-1501-40FE-E57F5D11E518}" dt="2022-08-11T18:09:44.856" v="17"/>
        <pc:sldMkLst>
          <pc:docMk/>
          <pc:sldMk cId="2234104948" sldId="312"/>
        </pc:sldMkLst>
      </pc:sldChg>
      <pc:sldChg chg="add">
        <pc:chgData name="Nubia Rossi Pavelqueires" userId="S::nubia@dio.me::9fb62b5b-6910-4da4-98ef-a6355beee27e" providerId="AD" clId="Web-{2FE3B16A-D50C-1501-40FE-E57F5D11E518}" dt="2022-08-11T18:09:44.949" v="18"/>
        <pc:sldMkLst>
          <pc:docMk/>
          <pc:sldMk cId="11124497" sldId="313"/>
        </pc:sldMkLst>
      </pc:sldChg>
      <pc:sldChg chg="add">
        <pc:chgData name="Nubia Rossi Pavelqueires" userId="S::nubia@dio.me::9fb62b5b-6910-4da4-98ef-a6355beee27e" providerId="AD" clId="Web-{2FE3B16A-D50C-1501-40FE-E57F5D11E518}" dt="2022-08-11T18:09:45.027" v="19"/>
        <pc:sldMkLst>
          <pc:docMk/>
          <pc:sldMk cId="548237611" sldId="314"/>
        </pc:sldMkLst>
      </pc:sldChg>
      <pc:sldChg chg="add">
        <pc:chgData name="Nubia Rossi Pavelqueires" userId="S::nubia@dio.me::9fb62b5b-6910-4da4-98ef-a6355beee27e" providerId="AD" clId="Web-{2FE3B16A-D50C-1501-40FE-E57F5D11E518}" dt="2022-08-11T18:09:45.106" v="20"/>
        <pc:sldMkLst>
          <pc:docMk/>
          <pc:sldMk cId="3955596473" sldId="315"/>
        </pc:sldMkLst>
      </pc:sldChg>
      <pc:sldChg chg="new">
        <pc:chgData name="Nubia Rossi Pavelqueires" userId="S::nubia@dio.me::9fb62b5b-6910-4da4-98ef-a6355beee27e" providerId="AD" clId="Web-{2FE3B16A-D50C-1501-40FE-E57F5D11E518}" dt="2022-08-11T18:11:10.748" v="22"/>
        <pc:sldMkLst>
          <pc:docMk/>
          <pc:sldMk cId="3837621409" sldId="316"/>
        </pc:sldMkLst>
      </pc:sldChg>
    </pc:docChg>
  </pc:docChgLst>
  <pc:docChgLst>
    <pc:chgData name="micheleambrosio.dev@gmail.com" userId="S::urn:spo:guest#micheleambrosio.dev@gmail.com::" providerId="AD" clId="Web-{470B0AD3-4CFE-E3CF-017D-C25BA7F676BA}"/>
    <pc:docChg chg="addSld delSld modSld">
      <pc:chgData name="micheleambrosio.dev@gmail.com" userId="S::urn:spo:guest#micheleambrosio.dev@gmail.com::" providerId="AD" clId="Web-{470B0AD3-4CFE-E3CF-017D-C25BA7F676BA}" dt="2022-06-27T10:36:06.498" v="12"/>
      <pc:docMkLst>
        <pc:docMk/>
      </pc:docMkLst>
      <pc:sldChg chg="modSp">
        <pc:chgData name="micheleambrosio.dev@gmail.com" userId="S::urn:spo:guest#micheleambrosio.dev@gmail.com::" providerId="AD" clId="Web-{470B0AD3-4CFE-E3CF-017D-C25BA7F676BA}" dt="2022-06-27T10:34:48.574" v="2" actId="20577"/>
        <pc:sldMkLst>
          <pc:docMk/>
          <pc:sldMk cId="0" sldId="264"/>
        </pc:sldMkLst>
        <pc:spChg chg="mod">
          <ac:chgData name="micheleambrosio.dev@gmail.com" userId="S::urn:spo:guest#micheleambrosio.dev@gmail.com::" providerId="AD" clId="Web-{470B0AD3-4CFE-E3CF-017D-C25BA7F676BA}" dt="2022-06-27T10:34:48.574" v="2" actId="20577"/>
          <ac:spMkLst>
            <pc:docMk/>
            <pc:sldMk cId="0" sldId="264"/>
            <ac:spMk id="188" creationId="{00000000-0000-0000-0000-000000000000}"/>
          </ac:spMkLst>
        </pc:spChg>
      </pc:sldChg>
      <pc:sldChg chg="modSp add del replId">
        <pc:chgData name="micheleambrosio.dev@gmail.com" userId="S::urn:spo:guest#micheleambrosio.dev@gmail.com::" providerId="AD" clId="Web-{470B0AD3-4CFE-E3CF-017D-C25BA7F676BA}" dt="2022-06-27T10:36:06.498" v="12"/>
        <pc:sldMkLst>
          <pc:docMk/>
          <pc:sldMk cId="2103860667" sldId="295"/>
        </pc:sldMkLst>
        <pc:spChg chg="mod">
          <ac:chgData name="micheleambrosio.dev@gmail.com" userId="S::urn:spo:guest#micheleambrosio.dev@gmail.com::" providerId="AD" clId="Web-{470B0AD3-4CFE-E3CF-017D-C25BA7F676BA}" dt="2022-06-27T10:35:18.684" v="5" actId="20577"/>
          <ac:spMkLst>
            <pc:docMk/>
            <pc:sldMk cId="2103860667" sldId="295"/>
            <ac:spMk id="183" creationId="{00000000-0000-0000-0000-000000000000}"/>
          </ac:spMkLst>
        </pc:spChg>
        <pc:spChg chg="mod">
          <ac:chgData name="micheleambrosio.dev@gmail.com" userId="S::urn:spo:guest#micheleambrosio.dev@gmail.com::" providerId="AD" clId="Web-{470B0AD3-4CFE-E3CF-017D-C25BA7F676BA}" dt="2022-06-27T10:35:27.044" v="10" actId="20577"/>
          <ac:spMkLst>
            <pc:docMk/>
            <pc:sldMk cId="2103860667" sldId="295"/>
            <ac:spMk id="184" creationId="{00000000-0000-0000-0000-000000000000}"/>
          </ac:spMkLst>
        </pc:spChg>
        <pc:spChg chg="mod">
          <ac:chgData name="micheleambrosio.dev@gmail.com" userId="S::urn:spo:guest#micheleambrosio.dev@gmail.com::" providerId="AD" clId="Web-{470B0AD3-4CFE-E3CF-017D-C25BA7F676BA}" dt="2022-06-27T10:35:31.606" v="11" actId="20577"/>
          <ac:spMkLst>
            <pc:docMk/>
            <pc:sldMk cId="2103860667" sldId="295"/>
            <ac:spMk id="18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003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493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514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659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8855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5830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9667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576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041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6793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388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5880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465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120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838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776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126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423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8626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999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1818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1266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1099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858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3120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838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622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IPhone_(1st_generation)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Phone_(1st_generation)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Michele Queiroz Ambrosio</a:t>
            </a:r>
            <a:endParaRPr lang="en-US"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Front-end</a:t>
            </a: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programi_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914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CSS</a:t>
            </a:r>
            <a:endParaRPr lang="pt-BR" sz="2400" i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2EFBCC40-418F-09E1-B1D5-05491EAB7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78" y="1708279"/>
            <a:ext cx="2101145" cy="29475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CSS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854994"/>
            <a:ext cx="8016900" cy="2709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Cascading Style Sheets (CSS),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Folha de Estilo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Cascata, é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mecanismo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adicionar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estilos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documento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web (HTML);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Determina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deve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ser o layout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página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site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deve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ser;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Criado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1994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Hakon Wium Lie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facilitar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programação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sites.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CSS?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1995 o CSS1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foi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pela W3C;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1997/1999 o CSS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ficou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popularmente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conhecido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Atualmente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se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encontra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versão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CSS3.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CSS?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4697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 CSS 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estilos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programação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marcação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o CSS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é?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8402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890272"/>
            <a:ext cx="8016900" cy="267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Layouts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estilização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páginas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web;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Animações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Formas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geométricas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desenhos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Filtros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Contadores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criado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com CSS?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0567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890272"/>
            <a:ext cx="8016900" cy="267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propriedade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característica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HTML (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fundo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largura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altura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espaçamento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etc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). Um 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valor 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define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resultado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propriedade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navegador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deve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exibir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estilo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daquele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.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CD67D4A8-2B26-8089-92D0-CB3BC9C1E3A2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Propriedades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valores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3598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Propriedades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valores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AC022195-3792-23CA-6347-4023900AD451}"/>
              </a:ext>
            </a:extLst>
          </p:cNvPr>
          <p:cNvSpPr txBox="1"/>
          <p:nvPr/>
        </p:nvSpPr>
        <p:spPr>
          <a:xfrm>
            <a:off x="466747" y="2320660"/>
            <a:ext cx="8016900" cy="225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Por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B1E5A65C-314F-04DD-60FF-6A5A284A4A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6" t="21951" r="8740" b="21951"/>
          <a:stretch/>
        </p:blipFill>
        <p:spPr>
          <a:xfrm>
            <a:off x="3066345" y="3533664"/>
            <a:ext cx="2814024" cy="815800"/>
          </a:xfrm>
          <a:prstGeom prst="round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1C285B2C-C12D-EBE4-640B-F2748D9B7F85}"/>
              </a:ext>
            </a:extLst>
          </p:cNvPr>
          <p:cNvSpPr/>
          <p:nvPr/>
        </p:nvSpPr>
        <p:spPr>
          <a:xfrm>
            <a:off x="2218620" y="1862314"/>
            <a:ext cx="4508499" cy="917222"/>
          </a:xfrm>
          <a:prstGeom prst="round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Century Gothic"/>
                <a:ea typeface="+mn-lt"/>
                <a:cs typeface="+mn-lt"/>
              </a:rPr>
              <a:t>propriedade: valor;</a:t>
            </a:r>
            <a:endParaRPr lang="pt-BR" sz="2400" dirty="0">
              <a:latin typeface="Century Gothic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64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CD67D4A8-2B26-8089-92D0-CB3BC9C1E3A2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Formas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declarar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CSS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7B3B37C5-35FD-5BEB-F6DE-DC13D4A640E0}"/>
              </a:ext>
            </a:extLst>
          </p:cNvPr>
          <p:cNvSpPr txBox="1"/>
          <p:nvPr/>
        </p:nvSpPr>
        <p:spPr>
          <a:xfrm>
            <a:off x="565525" y="1283493"/>
            <a:ext cx="8016900" cy="213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CSS Inline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adicionamos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CSS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utilizando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style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tags HTML,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74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CD67D4A8-2B26-8089-92D0-CB3BC9C1E3A2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Formas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declarar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CSS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047BF942-1B1F-9E68-515B-C4CA82FAEAEA}"/>
              </a:ext>
            </a:extLst>
          </p:cNvPr>
          <p:cNvSpPr txBox="1"/>
          <p:nvPr/>
        </p:nvSpPr>
        <p:spPr>
          <a:xfrm>
            <a:off x="544358" y="1481048"/>
            <a:ext cx="8016900" cy="213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CSS Interno: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CSS 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adicionado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tag </a:t>
            </a:r>
            <a:r>
              <a:rPr lang="en-US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&lt;head&gt; 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página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HTML.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tag </a:t>
            </a:r>
            <a:r>
              <a:rPr lang="en-US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&lt;head&gt;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adicionamos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tag, a </a:t>
            </a:r>
            <a:r>
              <a:rPr lang="en-US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&lt;style&gt;, 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colocamos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CSS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nessa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área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.</a:t>
            </a:r>
            <a:endParaRPr lang="en-US" sz="2400" i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3315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CD67D4A8-2B26-8089-92D0-CB3BC9C1E3A2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Formas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declarar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CSS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F6F9919F-2CE1-1A26-9AFD-EB91240F05B2}"/>
              </a:ext>
            </a:extLst>
          </p:cNvPr>
          <p:cNvSpPr txBox="1"/>
          <p:nvPr/>
        </p:nvSpPr>
        <p:spPr>
          <a:xfrm>
            <a:off x="565525" y="1720938"/>
            <a:ext cx="8016900" cy="213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CSS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Externo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criado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com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extensão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.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css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todas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CSS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queremos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esse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referenciado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no HTML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página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através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tag </a:t>
            </a:r>
            <a:r>
              <a:rPr lang="en-US" sz="2400" i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&lt;link&gt;.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9272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683DEB30-AE0E-5389-CA39-7E64A1A64116}"/>
              </a:ext>
            </a:extLst>
          </p:cNvPr>
          <p:cNvSpPr txBox="1"/>
          <p:nvPr/>
        </p:nvSpPr>
        <p:spPr>
          <a:xfrm>
            <a:off x="565525" y="1481050"/>
            <a:ext cx="7991100" cy="3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>
              <a:buClr>
                <a:srgbClr val="040A24"/>
              </a:buClr>
              <a:buSzPts val="2400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entrei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área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tecnologia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?</a:t>
            </a:r>
          </a:p>
          <a:p>
            <a:pPr marL="76200">
              <a:buSzPts val="2400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indent="-342900"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(2012-2013) </a:t>
            </a:r>
            <a:endParaRPr lang="en-US" dirty="0">
              <a:ea typeface="Calibri"/>
            </a:endParaRPr>
          </a:p>
          <a:p>
            <a:pPr marL="76200">
              <a:buSzPts val="2400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    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Curso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técnico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informática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ETEC;</a:t>
            </a:r>
            <a:endParaRPr lang="en-US" b="1"/>
          </a:p>
          <a:p>
            <a:pPr marL="419100" indent="-342900"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(2014-2017) </a:t>
            </a:r>
          </a:p>
          <a:p>
            <a:pPr marL="76200">
              <a:buSzPts val="2400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    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Faculdade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Ciência da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Computação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UNISO;</a:t>
            </a:r>
            <a:endParaRPr lang="en-US" b="1"/>
          </a:p>
          <a:p>
            <a:pPr marL="419100" indent="-342900"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(2017-atualmente)</a:t>
            </a:r>
          </a:p>
          <a:p>
            <a:pPr marL="76200">
              <a:buSzPts val="2400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    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Desenvolvedora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Front-end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Eduzz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051554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CD67D4A8-2B26-8089-92D0-CB3BC9C1E3A2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Depurando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CSS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F6F9919F-2CE1-1A26-9AFD-EB91240F05B2}"/>
              </a:ext>
            </a:extLst>
          </p:cNvPr>
          <p:cNvSpPr txBox="1"/>
          <p:nvPr/>
        </p:nvSpPr>
        <p:spPr>
          <a:xfrm>
            <a:off x="565525" y="1720938"/>
            <a:ext cx="8016900" cy="213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processo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depuração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conhecido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debug), 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identificar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problemas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código-fonte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comportamento</a:t>
            </a:r>
            <a:endParaRPr lang="en-US" sz="2400" i="1" dirty="0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5597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CD67D4A8-2B26-8089-92D0-CB3BC9C1E3A2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Depurando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CSS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F6F9919F-2CE1-1A26-9AFD-EB91240F05B2}"/>
              </a:ext>
            </a:extLst>
          </p:cNvPr>
          <p:cNvSpPr txBox="1"/>
          <p:nvPr/>
        </p:nvSpPr>
        <p:spPr>
          <a:xfrm>
            <a:off x="565525" y="1904382"/>
            <a:ext cx="8016900" cy="213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Todos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navegadores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possuem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ferramenta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voltada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desenvolvedores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permite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examinar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nossos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sites,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requisições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recursos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externos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entre outros. Essa ferramenta 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conhecida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Dev Tools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0586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CD67D4A8-2B26-8089-92D0-CB3BC9C1E3A2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Depurando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CSS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F6F9919F-2CE1-1A26-9AFD-EB91240F05B2}"/>
              </a:ext>
            </a:extLst>
          </p:cNvPr>
          <p:cNvSpPr txBox="1"/>
          <p:nvPr/>
        </p:nvSpPr>
        <p:spPr>
          <a:xfrm>
            <a:off x="565525" y="2504104"/>
            <a:ext cx="8016900" cy="2131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abrirmos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Dev Tools 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 Google Chrome,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temos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seguintes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atalhos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Segundo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botão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mouse &gt;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Inspecionar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CTRL + SHIFT + I;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CTRL + SHIFT + C;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F12.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8765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/>
          <p:nvPr/>
        </p:nvSpPr>
        <p:spPr>
          <a:xfrm>
            <a:off x="572581" y="23309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buSzPts val="3200"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Dev Tools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 lang="en-US"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67514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Michele Queiroz Ambrosio</a:t>
            </a:r>
            <a:endParaRPr lang="en-US"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Front-end</a:t>
            </a: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programi_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636550"/>
            <a:ext cx="79914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Unidades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Medida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no CSS</a:t>
            </a: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2EFBCC40-418F-09E1-B1D5-05491EAB7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78" y="1708279"/>
            <a:ext cx="2101145" cy="294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96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309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just">
              <a:buSzPts val="1600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longo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dessa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trilha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vai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aprendendo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lvl="1" indent="-342900" algn="just">
              <a:buChar char="•"/>
            </a:pPr>
            <a:endParaRPr lang="en-US" sz="2400" dirty="0">
              <a:latin typeface="Calibri"/>
              <a:ea typeface="Calibri"/>
            </a:endParaRPr>
          </a:p>
          <a:p>
            <a:pPr marL="342900" lvl="1" indent="-342900" algn="just">
              <a:buChar char="•"/>
            </a:pPr>
            <a:r>
              <a:rPr lang="en-US" sz="2400" dirty="0">
                <a:latin typeface="Calibri"/>
                <a:ea typeface="Calibri"/>
              </a:rPr>
              <a:t>Pseudo-</a:t>
            </a:r>
            <a:r>
              <a:rPr lang="en-US" sz="2400" dirty="0" err="1">
                <a:latin typeface="Calibri"/>
                <a:ea typeface="Calibri"/>
              </a:rPr>
              <a:t>elementos</a:t>
            </a:r>
            <a:r>
              <a:rPr lang="en-US" sz="2400" dirty="0">
                <a:latin typeface="Calibri"/>
                <a:ea typeface="Calibri"/>
              </a:rPr>
              <a:t> </a:t>
            </a:r>
            <a:endParaRPr lang="en-US" dirty="0">
              <a:ea typeface="Calibri"/>
            </a:endParaRPr>
          </a:p>
          <a:p>
            <a:pPr marL="342900" lvl="1" indent="-342900" algn="just">
              <a:buChar char="•"/>
            </a:pPr>
            <a:r>
              <a:rPr lang="en-US" sz="2400" dirty="0">
                <a:latin typeface="Calibri"/>
                <a:ea typeface="Calibri"/>
              </a:rPr>
              <a:t>Pseudo-classes;</a:t>
            </a:r>
          </a:p>
          <a:p>
            <a:pPr marL="342900" lvl="1" indent="-342900" algn="just">
              <a:buChar char="•"/>
            </a:pPr>
            <a:r>
              <a:rPr lang="en-US" sz="2400" dirty="0" err="1">
                <a:latin typeface="Calibri"/>
                <a:ea typeface="Calibri"/>
              </a:rPr>
              <a:t>Transições</a:t>
            </a:r>
            <a:r>
              <a:rPr lang="en-US" sz="2400" dirty="0">
                <a:latin typeface="Calibri"/>
                <a:ea typeface="Calibri"/>
              </a:rPr>
              <a:t>;</a:t>
            </a:r>
          </a:p>
          <a:p>
            <a:pPr marL="342900" lvl="1" indent="-342900" algn="just">
              <a:buChar char="•"/>
            </a:pPr>
            <a:r>
              <a:rPr lang="en-US" sz="2400" dirty="0" err="1">
                <a:latin typeface="Calibri"/>
                <a:ea typeface="Calibri"/>
              </a:rPr>
              <a:t>Animações</a:t>
            </a:r>
            <a:r>
              <a:rPr lang="en-US" sz="2400" dirty="0">
                <a:latin typeface="Calibri"/>
                <a:ea typeface="Calibri"/>
              </a:rPr>
              <a:t>;</a:t>
            </a:r>
          </a:p>
          <a:p>
            <a:pPr marL="342900" lvl="1" indent="-342900" algn="just">
              <a:buChar char="•"/>
            </a:pPr>
            <a:r>
              <a:rPr lang="en-US" sz="2400" dirty="0" err="1">
                <a:latin typeface="Calibri"/>
                <a:ea typeface="Calibri"/>
              </a:rPr>
              <a:t>Convenções</a:t>
            </a:r>
            <a:r>
              <a:rPr lang="en-US" sz="2400" dirty="0">
                <a:latin typeface="Calibri"/>
                <a:ea typeface="Calibri"/>
              </a:rPr>
              <a:t> no CSS e frameworks.</a:t>
            </a:r>
          </a:p>
          <a:p>
            <a:pPr marL="342900" lvl="1" indent="-342900" algn="just">
              <a:buChar char="•"/>
            </a:pPr>
            <a:endParaRPr lang="en-US" sz="2400" dirty="0">
              <a:latin typeface="Calibri"/>
              <a:ea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3831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just">
              <a:buClr>
                <a:srgbClr val="040A24"/>
              </a:buClr>
              <a:buSzPts val="2400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importante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você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já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tenha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base de HTML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fundamentos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CSS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acompanhar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conseguir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estilizar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páginas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.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foco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vai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ser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totalmente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no CSS.</a:t>
            </a:r>
            <a:endParaRPr lang="en-US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8825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VSCode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;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Plugins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VSCode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 Live Server e Emmet;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Google Chrome.</a:t>
            </a: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Ferramentas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utilizadas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2198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lang="pt-BR" sz="280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/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Unidades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medida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absolutas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Unidades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medida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relativas</a:t>
            </a:r>
            <a:endParaRPr lang="en-US" sz="2400" b="0" i="0" u="none" strike="noStrike" cap="none" dirty="0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8741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Unidades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medida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absolutas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455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163;g109ffa863cd_0_0">
            <a:extLst>
              <a:ext uri="{FF2B5EF4-FFF2-40B4-BE49-F238E27FC236}">
                <a16:creationId xmlns:a16="http://schemas.microsoft.com/office/drawing/2014/main" id="{AE502F10-1ABC-89AD-AEF3-D01A3680CC13}"/>
              </a:ext>
            </a:extLst>
          </p:cNvPr>
          <p:cNvSpPr txBox="1"/>
          <p:nvPr/>
        </p:nvSpPr>
        <p:spPr>
          <a:xfrm>
            <a:off x="565525" y="1481050"/>
            <a:ext cx="5218267" cy="3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>
              <a:buClr>
                <a:srgbClr val="040A24"/>
              </a:buClr>
              <a:buSzPts val="2400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você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me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encontrar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redes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sociais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?</a:t>
            </a:r>
          </a:p>
          <a:p>
            <a:pPr marL="76200">
              <a:buSzPts val="2400"/>
            </a:pPr>
            <a:endParaRPr lang="en-US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indent="-342900">
              <a:buSzPts val="2400"/>
              <a:buChar char="•"/>
            </a:pPr>
            <a:r>
              <a:rPr lang="en-US" sz="20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Instagram: 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@programi_</a:t>
            </a:r>
          </a:p>
          <a:p>
            <a:pPr marL="419100" indent="-342900">
              <a:buSzPts val="2400"/>
              <a:buChar char="•"/>
            </a:pPr>
            <a:r>
              <a:rPr lang="en-US" sz="20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Twitch: 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twitch.tv/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michele_ambrosio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indent="-342900">
              <a:buSzPts val="2400"/>
              <a:buChar char="•"/>
            </a:pPr>
            <a:r>
              <a:rPr lang="en-US" sz="20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LinkedIn: 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Michele Ambrosio</a:t>
            </a:r>
          </a:p>
          <a:p>
            <a:pPr marL="419100" indent="-342900">
              <a:buSzPts val="2400"/>
              <a:buChar char="•"/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Github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@micheleambrosio</a:t>
            </a:r>
          </a:p>
        </p:txBody>
      </p:sp>
      <p:pic>
        <p:nvPicPr>
          <p:cNvPr id="6" name="Imagem 6" descr="Foto em preto e branco de mulher sorrindo&#10;&#10;Descrição gerada automaticamente">
            <a:extLst>
              <a:ext uri="{FF2B5EF4-FFF2-40B4-BE49-F238E27FC236}">
                <a16:creationId xmlns:a16="http://schemas.microsoft.com/office/drawing/2014/main" id="{4A0DA65D-FF46-2CCA-4FDC-6B8CD08F4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289" y="1391036"/>
            <a:ext cx="2743200" cy="317987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just">
              <a:buClr>
                <a:srgbClr val="040A24"/>
              </a:buClr>
              <a:buSzPts val="2400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Podemos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dividir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unidades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medida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duas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categorias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absolutas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relativas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.</a:t>
            </a: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Unidades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medida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no CSS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9699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Classificação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numéricos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valores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183;p17">
            <a:extLst>
              <a:ext uri="{FF2B5EF4-FFF2-40B4-BE49-F238E27FC236}">
                <a16:creationId xmlns:a16="http://schemas.microsoft.com/office/drawing/2014/main" id="{CFDF60BD-B5F4-7F8F-0F58-94C7B877930C}"/>
              </a:ext>
            </a:extLst>
          </p:cNvPr>
          <p:cNvSpPr txBox="1"/>
          <p:nvPr/>
        </p:nvSpPr>
        <p:spPr>
          <a:xfrm>
            <a:off x="650332" y="2268008"/>
            <a:ext cx="1634000" cy="406667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&lt;integer&gt;</a:t>
            </a:r>
            <a:endParaRPr lang="en-US" sz="200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Google Shape;183;p17">
            <a:extLst>
              <a:ext uri="{FF2B5EF4-FFF2-40B4-BE49-F238E27FC236}">
                <a16:creationId xmlns:a16="http://schemas.microsoft.com/office/drawing/2014/main" id="{56AC3F4A-2B0C-868E-A2B1-72227ADFF630}"/>
              </a:ext>
            </a:extLst>
          </p:cNvPr>
          <p:cNvSpPr txBox="1"/>
          <p:nvPr/>
        </p:nvSpPr>
        <p:spPr>
          <a:xfrm>
            <a:off x="650332" y="2761897"/>
            <a:ext cx="1634000" cy="406667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&lt;number&gt;</a:t>
            </a:r>
            <a:endParaRPr lang="en-US" sz="200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Google Shape;183;p17">
            <a:extLst>
              <a:ext uri="{FF2B5EF4-FFF2-40B4-BE49-F238E27FC236}">
                <a16:creationId xmlns:a16="http://schemas.microsoft.com/office/drawing/2014/main" id="{4AA31062-3626-845A-1628-233BAA5ABFB4}"/>
              </a:ext>
            </a:extLst>
          </p:cNvPr>
          <p:cNvSpPr txBox="1"/>
          <p:nvPr/>
        </p:nvSpPr>
        <p:spPr>
          <a:xfrm>
            <a:off x="643276" y="4173008"/>
            <a:ext cx="1634000" cy="406667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&lt;dimension&gt;</a:t>
            </a:r>
            <a:endParaRPr lang="en-US" sz="200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183;p17">
            <a:extLst>
              <a:ext uri="{FF2B5EF4-FFF2-40B4-BE49-F238E27FC236}">
                <a16:creationId xmlns:a16="http://schemas.microsoft.com/office/drawing/2014/main" id="{D8C51E3B-C441-8D32-06E0-89FBBFEAE173}"/>
              </a:ext>
            </a:extLst>
          </p:cNvPr>
          <p:cNvSpPr txBox="1"/>
          <p:nvPr/>
        </p:nvSpPr>
        <p:spPr>
          <a:xfrm>
            <a:off x="650332" y="3255786"/>
            <a:ext cx="1634000" cy="406667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&lt;percentage&gt;</a:t>
            </a:r>
            <a:endParaRPr lang="en-US" sz="200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E0E0901-2F3A-837D-4DE1-684D42E60DE9}"/>
              </a:ext>
            </a:extLst>
          </p:cNvPr>
          <p:cNvSpPr txBox="1"/>
          <p:nvPr/>
        </p:nvSpPr>
        <p:spPr>
          <a:xfrm>
            <a:off x="2353734" y="2251427"/>
            <a:ext cx="60451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>
                <a:latin typeface="Calibri"/>
              </a:rPr>
              <a:t>Valores inteiros, positivos e negativos (1024; -78)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B6AFE1F-CF27-6764-A4F3-3497674F18A3}"/>
              </a:ext>
            </a:extLst>
          </p:cNvPr>
          <p:cNvSpPr txBox="1"/>
          <p:nvPr/>
        </p:nvSpPr>
        <p:spPr>
          <a:xfrm>
            <a:off x="2353734" y="2759427"/>
            <a:ext cx="60451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>
                <a:latin typeface="Calibri"/>
              </a:rPr>
              <a:t>Valores decimais (0.255; 128; -1.2)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5144D7-4CA0-BD42-72E9-48537153DF03}"/>
              </a:ext>
            </a:extLst>
          </p:cNvPr>
          <p:cNvSpPr txBox="1"/>
          <p:nvPr/>
        </p:nvSpPr>
        <p:spPr>
          <a:xfrm>
            <a:off x="2353734" y="3253316"/>
            <a:ext cx="60451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>
                <a:latin typeface="Calibri"/>
              </a:rPr>
              <a:t>Valores que representam uma fração de algum outro valor (50%)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958414B-2E8D-097B-96AF-3D01E8920D9A}"/>
              </a:ext>
            </a:extLst>
          </p:cNvPr>
          <p:cNvSpPr txBox="1"/>
          <p:nvPr/>
        </p:nvSpPr>
        <p:spPr>
          <a:xfrm>
            <a:off x="2346678" y="4170538"/>
            <a:ext cx="60451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>
                <a:latin typeface="Calibri"/>
              </a:rPr>
              <a:t>Valores numéricos com un. de medida atrelada</a:t>
            </a:r>
          </a:p>
        </p:txBody>
      </p:sp>
    </p:spTree>
    <p:extLst>
      <p:ext uri="{BB962C8B-B14F-4D97-AF65-F5344CB8AC3E}">
        <p14:creationId xmlns:p14="http://schemas.microsoft.com/office/powerpoint/2010/main" val="2878869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numéricos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do CSS que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contemplam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&lt;dimension&gt;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183;p17">
            <a:extLst>
              <a:ext uri="{FF2B5EF4-FFF2-40B4-BE49-F238E27FC236}">
                <a16:creationId xmlns:a16="http://schemas.microsoft.com/office/drawing/2014/main" id="{CFDF60BD-B5F4-7F8F-0F58-94C7B877930C}"/>
              </a:ext>
            </a:extLst>
          </p:cNvPr>
          <p:cNvSpPr txBox="1"/>
          <p:nvPr/>
        </p:nvSpPr>
        <p:spPr>
          <a:xfrm>
            <a:off x="650332" y="2268008"/>
            <a:ext cx="1634000" cy="406667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&lt;length&gt;</a:t>
            </a:r>
            <a:endParaRPr lang="en-US" sz="200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Google Shape;183;p17">
            <a:extLst>
              <a:ext uri="{FF2B5EF4-FFF2-40B4-BE49-F238E27FC236}">
                <a16:creationId xmlns:a16="http://schemas.microsoft.com/office/drawing/2014/main" id="{56AC3F4A-2B0C-868E-A2B1-72227ADFF630}"/>
              </a:ext>
            </a:extLst>
          </p:cNvPr>
          <p:cNvSpPr txBox="1"/>
          <p:nvPr/>
        </p:nvSpPr>
        <p:spPr>
          <a:xfrm>
            <a:off x="650332" y="2761897"/>
            <a:ext cx="1634000" cy="406667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&lt;angle&gt;</a:t>
            </a:r>
            <a:endParaRPr lang="en-US" sz="200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Google Shape;183;p17">
            <a:extLst>
              <a:ext uri="{FF2B5EF4-FFF2-40B4-BE49-F238E27FC236}">
                <a16:creationId xmlns:a16="http://schemas.microsoft.com/office/drawing/2014/main" id="{4AA31062-3626-845A-1628-233BAA5ABFB4}"/>
              </a:ext>
            </a:extLst>
          </p:cNvPr>
          <p:cNvSpPr txBox="1"/>
          <p:nvPr/>
        </p:nvSpPr>
        <p:spPr>
          <a:xfrm>
            <a:off x="650332" y="3763786"/>
            <a:ext cx="1634000" cy="406667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&lt;resolutions&gt;</a:t>
            </a:r>
            <a:endParaRPr lang="en-US" sz="200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183;p17">
            <a:extLst>
              <a:ext uri="{FF2B5EF4-FFF2-40B4-BE49-F238E27FC236}">
                <a16:creationId xmlns:a16="http://schemas.microsoft.com/office/drawing/2014/main" id="{D8C51E3B-C441-8D32-06E0-89FBBFEAE173}"/>
              </a:ext>
            </a:extLst>
          </p:cNvPr>
          <p:cNvSpPr txBox="1"/>
          <p:nvPr/>
        </p:nvSpPr>
        <p:spPr>
          <a:xfrm>
            <a:off x="650332" y="3255786"/>
            <a:ext cx="1634000" cy="406667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&lt;time&gt;</a:t>
            </a:r>
            <a:endParaRPr lang="en-US" sz="200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E0E0901-2F3A-837D-4DE1-684D42E60DE9}"/>
              </a:ext>
            </a:extLst>
          </p:cNvPr>
          <p:cNvSpPr txBox="1"/>
          <p:nvPr/>
        </p:nvSpPr>
        <p:spPr>
          <a:xfrm>
            <a:off x="2353734" y="2251427"/>
            <a:ext cx="60451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>
                <a:latin typeface="Calibri"/>
              </a:rPr>
              <a:t>Representam distância (</a:t>
            </a:r>
            <a:r>
              <a:rPr lang="pt-BR" sz="2000" dirty="0" err="1">
                <a:latin typeface="Calibri"/>
              </a:rPr>
              <a:t>px</a:t>
            </a:r>
            <a:r>
              <a:rPr lang="pt-BR" sz="2000" dirty="0">
                <a:latin typeface="Calibri"/>
              </a:rPr>
              <a:t>; em; </a:t>
            </a:r>
            <a:r>
              <a:rPr lang="pt-BR" sz="2000" dirty="0" err="1">
                <a:latin typeface="Calibri"/>
              </a:rPr>
              <a:t>vw</a:t>
            </a:r>
            <a:r>
              <a:rPr lang="pt-BR" sz="2000" dirty="0">
                <a:latin typeface="Calibri"/>
              </a:rPr>
              <a:t>; in)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B6AFE1F-CF27-6764-A4F3-3497674F18A3}"/>
              </a:ext>
            </a:extLst>
          </p:cNvPr>
          <p:cNvSpPr txBox="1"/>
          <p:nvPr/>
        </p:nvSpPr>
        <p:spPr>
          <a:xfrm>
            <a:off x="2353734" y="2759427"/>
            <a:ext cx="60451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>
                <a:latin typeface="Calibri"/>
              </a:rPr>
              <a:t>Representam ângulos (</a:t>
            </a:r>
            <a:r>
              <a:rPr lang="pt-BR" sz="2000" dirty="0" err="1">
                <a:latin typeface="Calibri"/>
              </a:rPr>
              <a:t>deg</a:t>
            </a:r>
            <a:r>
              <a:rPr lang="pt-BR" sz="2000" dirty="0">
                <a:latin typeface="Calibri"/>
              </a:rPr>
              <a:t>; </a:t>
            </a:r>
            <a:r>
              <a:rPr lang="pt-BR" sz="2000" dirty="0" err="1">
                <a:latin typeface="Calibri"/>
              </a:rPr>
              <a:t>rad</a:t>
            </a:r>
            <a:r>
              <a:rPr lang="pt-BR" sz="2000" dirty="0">
                <a:latin typeface="Calibri"/>
              </a:rPr>
              <a:t>; </a:t>
            </a:r>
            <a:r>
              <a:rPr lang="pt-BR" sz="2000" dirty="0" err="1">
                <a:latin typeface="Calibri"/>
              </a:rPr>
              <a:t>grad</a:t>
            </a:r>
            <a:r>
              <a:rPr lang="pt-BR" sz="2000" dirty="0">
                <a:latin typeface="Calibri"/>
              </a:rPr>
              <a:t>; </a:t>
            </a:r>
            <a:r>
              <a:rPr lang="pt-BR" sz="2000" dirty="0" err="1">
                <a:latin typeface="Calibri"/>
              </a:rPr>
              <a:t>turn</a:t>
            </a:r>
            <a:r>
              <a:rPr lang="pt-BR" sz="2000" dirty="0">
                <a:latin typeface="Calibri"/>
              </a:rPr>
              <a:t>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5144D7-4CA0-BD42-72E9-48537153DF03}"/>
              </a:ext>
            </a:extLst>
          </p:cNvPr>
          <p:cNvSpPr txBox="1"/>
          <p:nvPr/>
        </p:nvSpPr>
        <p:spPr>
          <a:xfrm>
            <a:off x="2353734" y="3253316"/>
            <a:ext cx="604519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>
                <a:latin typeface="Calibri"/>
              </a:rPr>
              <a:t>Expressam o tempo (s; </a:t>
            </a:r>
            <a:r>
              <a:rPr lang="pt-BR" sz="2000" dirty="0" err="1">
                <a:latin typeface="Calibri"/>
              </a:rPr>
              <a:t>ms</a:t>
            </a:r>
            <a:r>
              <a:rPr lang="pt-BR" sz="2000" dirty="0">
                <a:latin typeface="Calibri"/>
              </a:rPr>
              <a:t>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958414B-2E8D-097B-96AF-3D01E8920D9A}"/>
              </a:ext>
            </a:extLst>
          </p:cNvPr>
          <p:cNvSpPr txBox="1"/>
          <p:nvPr/>
        </p:nvSpPr>
        <p:spPr>
          <a:xfrm>
            <a:off x="2353734" y="3761316"/>
            <a:ext cx="60451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>
                <a:latin typeface="Calibri"/>
              </a:rPr>
              <a:t>Descrevem resoluções para dispositivos (</a:t>
            </a:r>
            <a:r>
              <a:rPr lang="pt-BR" sz="2000" dirty="0" err="1">
                <a:latin typeface="Calibri"/>
              </a:rPr>
              <a:t>dpi</a:t>
            </a:r>
            <a:r>
              <a:rPr lang="pt-BR" sz="2000" dirty="0">
                <a:latin typeface="Calibri"/>
              </a:rPr>
              <a:t>; </a:t>
            </a:r>
            <a:r>
              <a:rPr lang="pt-BR" sz="2000" dirty="0" err="1">
                <a:latin typeface="Calibri"/>
              </a:rPr>
              <a:t>dpcm</a:t>
            </a:r>
            <a:r>
              <a:rPr lang="pt-BR" sz="2000" dirty="0">
                <a:latin typeface="Calibri"/>
              </a:rPr>
              <a:t>; </a:t>
            </a:r>
            <a:r>
              <a:rPr lang="pt-BR" sz="2000" dirty="0" err="1">
                <a:latin typeface="Calibri"/>
              </a:rPr>
              <a:t>dppx</a:t>
            </a:r>
            <a:r>
              <a:rPr lang="pt-BR" sz="2000" dirty="0">
                <a:latin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82048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Unidades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medida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absolutas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AFA3C811-8EF9-DFA6-B567-2E0329BB1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617074"/>
              </p:ext>
            </p:extLst>
          </p:nvPr>
        </p:nvGraphicFramePr>
        <p:xfrm>
          <a:off x="691444" y="1804106"/>
          <a:ext cx="7923388" cy="243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1694">
                  <a:extLst>
                    <a:ext uri="{9D8B030D-6E8A-4147-A177-3AD203B41FA5}">
                      <a16:colId xmlns:a16="http://schemas.microsoft.com/office/drawing/2014/main" val="3057395636"/>
                    </a:ext>
                  </a:extLst>
                </a:gridCol>
                <a:gridCol w="3961694">
                  <a:extLst>
                    <a:ext uri="{9D8B030D-6E8A-4147-A177-3AD203B41FA5}">
                      <a16:colId xmlns:a16="http://schemas.microsoft.com/office/drawing/2014/main" val="11424402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rgbClr val="EA4E60"/>
                          </a:solidFill>
                          <a:latin typeface="Calibri"/>
                        </a:rPr>
                        <a:t>Unidade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b="1" dirty="0">
                          <a:solidFill>
                            <a:srgbClr val="EA4E60"/>
                          </a:solidFill>
                          <a:latin typeface="Calibri"/>
                        </a:rPr>
                        <a:t>Nome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0588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>
                          <a:latin typeface="Calibri"/>
                        </a:rPr>
                        <a:t>cm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Calibri"/>
                        </a:rPr>
                        <a:t>Centímetros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97773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>
                          <a:latin typeface="Calibri"/>
                        </a:rPr>
                        <a:t>mm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Calibri"/>
                        </a:rPr>
                        <a:t>Milímetros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233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>
                          <a:latin typeface="Calibri"/>
                        </a:rPr>
                        <a:t>Q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Calibri"/>
                        </a:rPr>
                        <a:t>Quarto de Milímetro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976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>
                          <a:latin typeface="Calibri"/>
                        </a:rPr>
                        <a:t>in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Calibri"/>
                        </a:rPr>
                        <a:t>Polegadas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9320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Calibri"/>
                        </a:rPr>
                        <a:t>pc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Calibri"/>
                        </a:rPr>
                        <a:t>Paica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975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Calibri"/>
                        </a:rPr>
                        <a:t>pt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Calibri"/>
                        </a:rPr>
                        <a:t>Pontos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676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pt-BR" dirty="0" err="1">
                          <a:latin typeface="Calibri"/>
                        </a:rPr>
                        <a:t>px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latin typeface="Calibri"/>
                        </a:rPr>
                        <a:t>Pixels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958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851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51414" y="2166563"/>
            <a:ext cx="7410300" cy="8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Pixels no CSS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02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B972A9B-E253-9ACD-654C-5B09F334C7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7" descr="Uma imagem contendo Mapa&#10;&#10;Descrição gerada automaticamente">
            <a:extLst>
              <a:ext uri="{FF2B5EF4-FFF2-40B4-BE49-F238E27FC236}">
                <a16:creationId xmlns:a16="http://schemas.microsoft.com/office/drawing/2014/main" id="{22BC732D-A31A-3EA4-7EAB-023E81793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" y="-1242"/>
            <a:ext cx="9141515" cy="514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25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Pixel,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resolução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densidade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elefone celular com mensagem de texto&#10;&#10;Descrição gerada automaticamente">
            <a:extLst>
              <a:ext uri="{FF2B5EF4-FFF2-40B4-BE49-F238E27FC236}">
                <a16:creationId xmlns:a16="http://schemas.microsoft.com/office/drawing/2014/main" id="{6B83B300-EC3D-C88C-57C0-D857C2E06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33" y="1590280"/>
            <a:ext cx="6595533" cy="283077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43E31F1-8447-2509-4A45-2A82DFD44FDA}"/>
              </a:ext>
            </a:extLst>
          </p:cNvPr>
          <p:cNvSpPr txBox="1"/>
          <p:nvPr/>
        </p:nvSpPr>
        <p:spPr>
          <a:xfrm>
            <a:off x="39513" y="4551538"/>
            <a:ext cx="907203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i="1" dirty="0">
                <a:latin typeface="Calibri"/>
              </a:rPr>
              <a:t>(</a:t>
            </a:r>
            <a:r>
              <a:rPr lang="en-US" sz="1000" i="1" dirty="0" err="1">
                <a:latin typeface="Calibri"/>
              </a:rPr>
              <a:t>Crédito</a:t>
            </a:r>
            <a:r>
              <a:rPr lang="en-US" sz="1000" i="1" dirty="0">
                <a:latin typeface="Calibri"/>
              </a:rPr>
              <a:t> da </a:t>
            </a:r>
            <a:r>
              <a:rPr lang="en-US" sz="1000" i="1" dirty="0" err="1">
                <a:latin typeface="Calibri"/>
              </a:rPr>
              <a:t>imagem</a:t>
            </a:r>
            <a:r>
              <a:rPr lang="en-US" sz="1000" i="1" dirty="0">
                <a:latin typeface="Calibri"/>
              </a:rPr>
              <a:t>: </a:t>
            </a:r>
            <a:r>
              <a:rPr lang="en-US" sz="1000" i="1" dirty="0">
                <a:latin typeface="Calibri"/>
                <a:hlinkClick r:id="rId4"/>
              </a:rPr>
              <a:t>Wikipedia</a:t>
            </a:r>
            <a:r>
              <a:rPr lang="en-US" sz="1000" i="1" dirty="0">
                <a:latin typeface="Calibri"/>
              </a:rPr>
              <a:t>)</a:t>
            </a:r>
            <a:endParaRPr lang="en-US" sz="10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3446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Pixel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pixel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DC3CC3-5202-F256-0F0A-2AC16AE432EA}"/>
              </a:ext>
            </a:extLst>
          </p:cNvPr>
          <p:cNvSpPr/>
          <p:nvPr/>
        </p:nvSpPr>
        <p:spPr>
          <a:xfrm>
            <a:off x="1045633" y="1825272"/>
            <a:ext cx="2074334" cy="207433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9E6829F-5772-D023-F3AF-D9BA7DC93657}"/>
              </a:ext>
            </a:extLst>
          </p:cNvPr>
          <p:cNvSpPr/>
          <p:nvPr/>
        </p:nvSpPr>
        <p:spPr>
          <a:xfrm>
            <a:off x="3458633" y="1825272"/>
            <a:ext cx="945446" cy="94544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01AE35-2F7E-E2AE-0C24-155E48440F6D}"/>
              </a:ext>
            </a:extLst>
          </p:cNvPr>
          <p:cNvSpPr/>
          <p:nvPr/>
        </p:nvSpPr>
        <p:spPr>
          <a:xfrm>
            <a:off x="4587522" y="1825272"/>
            <a:ext cx="945446" cy="94544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BFCFD3D-CBE6-57BC-D858-548E3F1F7B90}"/>
              </a:ext>
            </a:extLst>
          </p:cNvPr>
          <p:cNvSpPr/>
          <p:nvPr/>
        </p:nvSpPr>
        <p:spPr>
          <a:xfrm>
            <a:off x="3458633" y="2954161"/>
            <a:ext cx="945446" cy="94544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BE39FA2-4463-8CDD-6C9E-964D16598D4D}"/>
              </a:ext>
            </a:extLst>
          </p:cNvPr>
          <p:cNvSpPr/>
          <p:nvPr/>
        </p:nvSpPr>
        <p:spPr>
          <a:xfrm>
            <a:off x="4587522" y="2954161"/>
            <a:ext cx="945446" cy="945446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6176F63-1BB2-7163-B508-EDF50DA20883}"/>
              </a:ext>
            </a:extLst>
          </p:cNvPr>
          <p:cNvSpPr/>
          <p:nvPr/>
        </p:nvSpPr>
        <p:spPr>
          <a:xfrm>
            <a:off x="6605410" y="1818216"/>
            <a:ext cx="670279" cy="670279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89CCF7F-5A1F-D1DD-8B83-E1D08CBD038A}"/>
              </a:ext>
            </a:extLst>
          </p:cNvPr>
          <p:cNvSpPr/>
          <p:nvPr/>
        </p:nvSpPr>
        <p:spPr>
          <a:xfrm>
            <a:off x="5899855" y="1818216"/>
            <a:ext cx="670279" cy="670279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E235491-AFAE-D56D-1E7D-638A05E359FA}"/>
              </a:ext>
            </a:extLst>
          </p:cNvPr>
          <p:cNvSpPr/>
          <p:nvPr/>
        </p:nvSpPr>
        <p:spPr>
          <a:xfrm>
            <a:off x="7318022" y="1818216"/>
            <a:ext cx="670279" cy="670279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8506F83-3DBF-20B9-6271-FF51B8D27644}"/>
              </a:ext>
            </a:extLst>
          </p:cNvPr>
          <p:cNvSpPr/>
          <p:nvPr/>
        </p:nvSpPr>
        <p:spPr>
          <a:xfrm>
            <a:off x="5899855" y="2530827"/>
            <a:ext cx="670279" cy="670279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A27D11D-97A0-099C-F87C-AF7AD430D3A8}"/>
              </a:ext>
            </a:extLst>
          </p:cNvPr>
          <p:cNvSpPr/>
          <p:nvPr/>
        </p:nvSpPr>
        <p:spPr>
          <a:xfrm>
            <a:off x="6612466" y="2530827"/>
            <a:ext cx="670279" cy="670279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DA0C97B-555A-CC45-931E-FF583210DB3D}"/>
              </a:ext>
            </a:extLst>
          </p:cNvPr>
          <p:cNvSpPr/>
          <p:nvPr/>
        </p:nvSpPr>
        <p:spPr>
          <a:xfrm>
            <a:off x="7318022" y="2530827"/>
            <a:ext cx="670279" cy="670279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234DA557-A5CD-ED2E-4F11-0CFE2F285E4E}"/>
              </a:ext>
            </a:extLst>
          </p:cNvPr>
          <p:cNvSpPr/>
          <p:nvPr/>
        </p:nvSpPr>
        <p:spPr>
          <a:xfrm>
            <a:off x="5899855" y="3236383"/>
            <a:ext cx="670279" cy="670279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5DCFB6E-625C-E58E-6AB2-04B0F4BAB62A}"/>
              </a:ext>
            </a:extLst>
          </p:cNvPr>
          <p:cNvSpPr/>
          <p:nvPr/>
        </p:nvSpPr>
        <p:spPr>
          <a:xfrm>
            <a:off x="6612466" y="3236383"/>
            <a:ext cx="670279" cy="670279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38A382B-A397-7CA9-478C-46DA09DF2384}"/>
              </a:ext>
            </a:extLst>
          </p:cNvPr>
          <p:cNvSpPr/>
          <p:nvPr/>
        </p:nvSpPr>
        <p:spPr>
          <a:xfrm>
            <a:off x="7318022" y="3236383"/>
            <a:ext cx="670279" cy="670279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F8AF1A2-BA8F-26AA-4310-36153B919AF0}"/>
              </a:ext>
            </a:extLst>
          </p:cNvPr>
          <p:cNvSpPr txBox="1"/>
          <p:nvPr/>
        </p:nvSpPr>
        <p:spPr>
          <a:xfrm>
            <a:off x="1764595" y="4018844"/>
            <a:ext cx="5206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400" dirty="0">
                <a:latin typeface="Calibri"/>
              </a:rPr>
              <a:t>1x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A6B1687-CBC2-776B-52DC-CD6DAF7F2865}"/>
              </a:ext>
            </a:extLst>
          </p:cNvPr>
          <p:cNvSpPr txBox="1"/>
          <p:nvPr/>
        </p:nvSpPr>
        <p:spPr>
          <a:xfrm>
            <a:off x="4142317" y="4018844"/>
            <a:ext cx="5206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400" dirty="0">
                <a:latin typeface="Calibri"/>
              </a:rPr>
              <a:t>2x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70807B3-CDE8-AA0C-7524-C4A34A90595A}"/>
              </a:ext>
            </a:extLst>
          </p:cNvPr>
          <p:cNvSpPr txBox="1"/>
          <p:nvPr/>
        </p:nvSpPr>
        <p:spPr>
          <a:xfrm>
            <a:off x="6689373" y="4018844"/>
            <a:ext cx="5206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400" dirty="0">
                <a:latin typeface="Calibri"/>
              </a:rPr>
              <a:t>3x</a:t>
            </a:r>
          </a:p>
        </p:txBody>
      </p:sp>
    </p:spTree>
    <p:extLst>
      <p:ext uri="{BB962C8B-B14F-4D97-AF65-F5344CB8AC3E}">
        <p14:creationId xmlns:p14="http://schemas.microsoft.com/office/powerpoint/2010/main" val="3718089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Pixel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pixel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5EE1B11-C9DF-F4E3-26E1-6946565CA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166" y="1934999"/>
            <a:ext cx="4569515" cy="2310897"/>
          </a:xfrm>
          <a:prstGeom prst="rect">
            <a:avLst/>
          </a:prstGeom>
        </p:spPr>
      </p:pic>
      <p:pic>
        <p:nvPicPr>
          <p:cNvPr id="3" name="Imagem 4">
            <a:extLst>
              <a:ext uri="{FF2B5EF4-FFF2-40B4-BE49-F238E27FC236}">
                <a16:creationId xmlns:a16="http://schemas.microsoft.com/office/drawing/2014/main" id="{DA2325C4-B487-5F72-5AC8-A977241FA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90" y="2852852"/>
            <a:ext cx="2743200" cy="101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51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4E5F1FE-F675-0298-69D1-5CF6ED564B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Tela de televisão com imagem de homem&#10;&#10;Descrição gerada automaticamente">
            <a:extLst>
              <a:ext uri="{FF2B5EF4-FFF2-40B4-BE49-F238E27FC236}">
                <a16:creationId xmlns:a16="http://schemas.microsoft.com/office/drawing/2014/main" id="{5FCE8B06-0625-818C-73DE-CD100A767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0" y="-29684"/>
            <a:ext cx="9657642" cy="520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309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just">
              <a:buSzPts val="1600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longo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dessa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trilha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vai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aprendendo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lvl="1" indent="-342900" algn="just">
              <a:buChar char="•"/>
            </a:pPr>
            <a:endParaRPr lang="en-US" sz="2400" dirty="0">
              <a:latin typeface="Calibri"/>
              <a:ea typeface="Calibri"/>
            </a:endParaRPr>
          </a:p>
          <a:p>
            <a:pPr marL="342900" lvl="1" indent="-342900" algn="just">
              <a:buChar char="•"/>
            </a:pPr>
            <a:r>
              <a:rPr lang="en-US" sz="2400" dirty="0" err="1">
                <a:latin typeface="Calibri"/>
                <a:ea typeface="Calibri"/>
              </a:rPr>
              <a:t>Fundamentos</a:t>
            </a:r>
            <a:r>
              <a:rPr lang="en-US" sz="2400" dirty="0">
                <a:latin typeface="Calibri"/>
                <a:ea typeface="Calibri"/>
              </a:rPr>
              <a:t> do CSS;</a:t>
            </a:r>
            <a:endParaRPr lang="en-US">
              <a:latin typeface="Calibri"/>
            </a:endParaRPr>
          </a:p>
          <a:p>
            <a:pPr marL="342900" lvl="1" indent="-342900" algn="just">
              <a:buChar char="•"/>
            </a:pPr>
            <a:r>
              <a:rPr lang="en-US" sz="2400" dirty="0" err="1">
                <a:latin typeface="Calibri"/>
                <a:ea typeface="Calibri"/>
              </a:rPr>
              <a:t>Estilizações</a:t>
            </a:r>
            <a:r>
              <a:rPr lang="en-US" sz="2400" dirty="0">
                <a:latin typeface="Calibri"/>
                <a:ea typeface="Calibri"/>
              </a:rPr>
              <a:t> </a:t>
            </a:r>
            <a:r>
              <a:rPr lang="en-US" sz="2400" dirty="0" err="1">
                <a:latin typeface="Calibri"/>
                <a:ea typeface="Calibri"/>
              </a:rPr>
              <a:t>básicas</a:t>
            </a:r>
            <a:r>
              <a:rPr lang="en-US" sz="2400" dirty="0">
                <a:latin typeface="Calibri"/>
                <a:ea typeface="Calibri"/>
              </a:rPr>
              <a:t> com CSS;</a:t>
            </a:r>
            <a:endParaRPr lang="en-US">
              <a:latin typeface="Calibri"/>
            </a:endParaRPr>
          </a:p>
          <a:p>
            <a:pPr marL="342900" lvl="1" indent="-342900" algn="just">
              <a:buChar char="•"/>
            </a:pPr>
            <a:r>
              <a:rPr lang="en-US" sz="2400" dirty="0" err="1">
                <a:latin typeface="Calibri"/>
                <a:ea typeface="Calibri"/>
              </a:rPr>
              <a:t>Unidades</a:t>
            </a:r>
            <a:r>
              <a:rPr lang="en-US" sz="2400" dirty="0">
                <a:latin typeface="Calibri"/>
                <a:ea typeface="Calibri"/>
              </a:rPr>
              <a:t> de </a:t>
            </a:r>
            <a:r>
              <a:rPr lang="en-US" sz="2400" dirty="0" err="1">
                <a:latin typeface="Calibri"/>
                <a:ea typeface="Calibri"/>
              </a:rPr>
              <a:t>Medida</a:t>
            </a:r>
            <a:r>
              <a:rPr lang="en-US" sz="2400" dirty="0">
                <a:latin typeface="Calibri"/>
                <a:ea typeface="Calibri"/>
              </a:rPr>
              <a:t>;</a:t>
            </a:r>
            <a:endParaRPr lang="en-US">
              <a:latin typeface="Calibri"/>
            </a:endParaRPr>
          </a:p>
          <a:p>
            <a:pPr marL="342900" lvl="1" indent="-342900" algn="just">
              <a:buChar char="•"/>
            </a:pPr>
            <a:r>
              <a:rPr lang="en-US" sz="2400" dirty="0" err="1">
                <a:latin typeface="Calibri"/>
                <a:ea typeface="Calibri"/>
              </a:rPr>
              <a:t>Posicionamentos</a:t>
            </a:r>
            <a:r>
              <a:rPr lang="en-US" sz="2400" dirty="0">
                <a:latin typeface="Calibri"/>
                <a:ea typeface="Calibri"/>
              </a:rPr>
              <a:t> e displays;</a:t>
            </a:r>
          </a:p>
          <a:p>
            <a:pPr marL="342900" lvl="1" indent="-342900" algn="just">
              <a:buChar char="•"/>
            </a:pPr>
            <a:r>
              <a:rPr lang="en-US" sz="2400" dirty="0" err="1">
                <a:latin typeface="Calibri"/>
                <a:ea typeface="Calibri"/>
              </a:rPr>
              <a:t>Alinhamento</a:t>
            </a:r>
            <a:r>
              <a:rPr lang="en-US" sz="2400" dirty="0">
                <a:latin typeface="Calibri"/>
                <a:ea typeface="Calibri"/>
              </a:rPr>
              <a:t> de </a:t>
            </a:r>
            <a:r>
              <a:rPr lang="en-US" sz="2400" dirty="0" err="1">
                <a:latin typeface="Calibri"/>
                <a:ea typeface="Calibri"/>
              </a:rPr>
              <a:t>elementos</a:t>
            </a:r>
            <a:r>
              <a:rPr lang="en-US" sz="2400" dirty="0">
                <a:latin typeface="Calibri"/>
                <a:ea typeface="Calibri"/>
              </a:rPr>
              <a:t> (flexbox e grid layout);</a:t>
            </a:r>
          </a:p>
          <a:p>
            <a:pPr marL="342900" lvl="1" indent="-342900" algn="just">
              <a:buChar char="•"/>
            </a:pPr>
            <a:r>
              <a:rPr lang="en-US" sz="2400" dirty="0" err="1">
                <a:latin typeface="Calibri"/>
                <a:ea typeface="Calibri"/>
              </a:rPr>
              <a:t>Responsividade</a:t>
            </a:r>
            <a:r>
              <a:rPr lang="en-US" sz="2400" dirty="0">
                <a:latin typeface="Calibri"/>
                <a:ea typeface="Calibri"/>
              </a:rPr>
              <a:t>;</a:t>
            </a:r>
          </a:p>
          <a:p>
            <a:pPr marL="342900" lvl="1" indent="-342900" algn="just">
              <a:buChar char="•"/>
            </a:pPr>
            <a:endParaRPr lang="en-US" sz="2400" dirty="0">
              <a:latin typeface="Calibri"/>
              <a:ea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E1CF6F5-5808-D746-C006-C99E08C132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883614DC-B13F-DC5E-068E-C8D3A834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" y="543680"/>
            <a:ext cx="9149644" cy="459941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B3E-429C-FCE5-59A9-64A89486041B}"/>
              </a:ext>
            </a:extLst>
          </p:cNvPr>
          <p:cNvSpPr txBox="1"/>
          <p:nvPr/>
        </p:nvSpPr>
        <p:spPr>
          <a:xfrm>
            <a:off x="166512" y="170039"/>
            <a:ext cx="781614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i="1" dirty="0" err="1">
                <a:latin typeface="Calibri"/>
              </a:rPr>
              <a:t>Telas</a:t>
            </a:r>
            <a:r>
              <a:rPr lang="en-US" sz="1000" i="1" dirty="0">
                <a:latin typeface="Calibri"/>
              </a:rPr>
              <a:t> de </a:t>
            </a:r>
            <a:r>
              <a:rPr lang="en-US" sz="1000" i="1" dirty="0" err="1">
                <a:latin typeface="Calibri"/>
              </a:rPr>
              <a:t>alta</a:t>
            </a:r>
            <a:r>
              <a:rPr lang="en-US" sz="1000" i="1" dirty="0">
                <a:latin typeface="Calibri"/>
              </a:rPr>
              <a:t> </a:t>
            </a:r>
            <a:r>
              <a:rPr lang="en-US" sz="1000" i="1" dirty="0" err="1">
                <a:latin typeface="Calibri"/>
              </a:rPr>
              <a:t>densidade</a:t>
            </a:r>
            <a:r>
              <a:rPr lang="en-US" sz="1000" i="1" dirty="0">
                <a:latin typeface="Calibri"/>
              </a:rPr>
              <a:t> </a:t>
            </a:r>
            <a:r>
              <a:rPr lang="en-US" sz="1000" i="1" dirty="0" err="1">
                <a:latin typeface="Calibri"/>
              </a:rPr>
              <a:t>causaram</a:t>
            </a:r>
            <a:r>
              <a:rPr lang="en-US" sz="1000" i="1" dirty="0">
                <a:latin typeface="Calibri"/>
              </a:rPr>
              <a:t> a </a:t>
            </a:r>
            <a:r>
              <a:rPr lang="en-US" sz="1000" i="1" dirty="0" err="1">
                <a:latin typeface="Calibri"/>
              </a:rPr>
              <a:t>primeira</a:t>
            </a:r>
            <a:r>
              <a:rPr lang="en-US" sz="1000" i="1" dirty="0">
                <a:latin typeface="Calibri"/>
              </a:rPr>
              <a:t> </a:t>
            </a:r>
            <a:r>
              <a:rPr lang="en-US" sz="1000" i="1" dirty="0" err="1">
                <a:latin typeface="Calibri"/>
              </a:rPr>
              <a:t>separação</a:t>
            </a:r>
            <a:r>
              <a:rPr lang="en-US" sz="1000" i="1" dirty="0">
                <a:latin typeface="Calibri"/>
              </a:rPr>
              <a:t> entre pixels de </a:t>
            </a:r>
            <a:r>
              <a:rPr lang="en-US" sz="1000" i="1" dirty="0" err="1">
                <a:latin typeface="Calibri"/>
              </a:rPr>
              <a:t>dispositivo</a:t>
            </a:r>
            <a:r>
              <a:rPr lang="en-US" sz="1000" i="1" dirty="0">
                <a:latin typeface="Calibri"/>
              </a:rPr>
              <a:t> e pixels CSS. (</a:t>
            </a:r>
            <a:r>
              <a:rPr lang="en-US" sz="1000" i="1" dirty="0" err="1">
                <a:latin typeface="Calibri"/>
              </a:rPr>
              <a:t>Crédito</a:t>
            </a:r>
            <a:r>
              <a:rPr lang="en-US" sz="1000" i="1" dirty="0">
                <a:latin typeface="Calibri"/>
              </a:rPr>
              <a:t> da </a:t>
            </a:r>
            <a:r>
              <a:rPr lang="en-US" sz="1000" i="1" dirty="0" err="1">
                <a:latin typeface="Calibri"/>
              </a:rPr>
              <a:t>imagem</a:t>
            </a:r>
            <a:r>
              <a:rPr lang="en-US" sz="1000" i="1" dirty="0">
                <a:latin typeface="Calibri"/>
              </a:rPr>
              <a:t>: </a:t>
            </a:r>
            <a:r>
              <a:rPr lang="en-US" sz="1000" i="1" dirty="0">
                <a:latin typeface="Calibri"/>
                <a:hlinkClick r:id="rId3"/>
              </a:rPr>
              <a:t>Wikipedia</a:t>
            </a:r>
            <a:r>
              <a:rPr lang="en-US" sz="1000" i="1" dirty="0">
                <a:latin typeface="Calibri"/>
              </a:rPr>
              <a:t>)</a:t>
            </a:r>
            <a:endParaRPr lang="en-US" sz="10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752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3091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just">
              <a:buSzPts val="1600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longo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dessa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trilha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vai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aprendendo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lvl="1" indent="-342900" algn="just">
              <a:buChar char="•"/>
            </a:pPr>
            <a:endParaRPr lang="en-US" sz="2400" dirty="0">
              <a:latin typeface="Calibri"/>
              <a:ea typeface="Calibri"/>
            </a:endParaRPr>
          </a:p>
          <a:p>
            <a:pPr marL="342900" lvl="1" indent="-342900" algn="just">
              <a:buChar char="•"/>
            </a:pPr>
            <a:r>
              <a:rPr lang="en-US" sz="2400" dirty="0">
                <a:latin typeface="Calibri"/>
                <a:ea typeface="Calibri"/>
              </a:rPr>
              <a:t>Pseudo-</a:t>
            </a:r>
            <a:r>
              <a:rPr lang="en-US" sz="2400" dirty="0" err="1">
                <a:latin typeface="Calibri"/>
                <a:ea typeface="Calibri"/>
              </a:rPr>
              <a:t>elementos</a:t>
            </a:r>
            <a:r>
              <a:rPr lang="en-US" sz="2400" dirty="0">
                <a:latin typeface="Calibri"/>
                <a:ea typeface="Calibri"/>
              </a:rPr>
              <a:t> </a:t>
            </a:r>
            <a:endParaRPr lang="en-US" dirty="0">
              <a:ea typeface="Calibri"/>
            </a:endParaRPr>
          </a:p>
          <a:p>
            <a:pPr marL="342900" lvl="1" indent="-342900" algn="just">
              <a:buChar char="•"/>
            </a:pPr>
            <a:r>
              <a:rPr lang="en-US" sz="2400" dirty="0">
                <a:latin typeface="Calibri"/>
                <a:ea typeface="Calibri"/>
              </a:rPr>
              <a:t>Pseudo-classes;</a:t>
            </a:r>
          </a:p>
          <a:p>
            <a:pPr marL="342900" lvl="1" indent="-342900" algn="just">
              <a:buChar char="•"/>
            </a:pPr>
            <a:r>
              <a:rPr lang="en-US" sz="2400" dirty="0" err="1">
                <a:latin typeface="Calibri"/>
                <a:ea typeface="Calibri"/>
              </a:rPr>
              <a:t>Transições</a:t>
            </a:r>
            <a:r>
              <a:rPr lang="en-US" sz="2400" dirty="0">
                <a:latin typeface="Calibri"/>
                <a:ea typeface="Calibri"/>
              </a:rPr>
              <a:t>;</a:t>
            </a:r>
          </a:p>
          <a:p>
            <a:pPr marL="342900" lvl="1" indent="-342900" algn="just">
              <a:buChar char="•"/>
            </a:pPr>
            <a:r>
              <a:rPr lang="en-US" sz="2400" dirty="0" err="1">
                <a:latin typeface="Calibri"/>
                <a:ea typeface="Calibri"/>
              </a:rPr>
              <a:t>Animações</a:t>
            </a:r>
            <a:r>
              <a:rPr lang="en-US" sz="2400" dirty="0">
                <a:latin typeface="Calibri"/>
                <a:ea typeface="Calibri"/>
              </a:rPr>
              <a:t>;</a:t>
            </a:r>
          </a:p>
          <a:p>
            <a:pPr marL="342900" lvl="1" indent="-342900" algn="just">
              <a:buChar char="•"/>
            </a:pPr>
            <a:r>
              <a:rPr lang="en-US" sz="2400" dirty="0" err="1">
                <a:latin typeface="Calibri"/>
                <a:ea typeface="Calibri"/>
              </a:rPr>
              <a:t>Convenções</a:t>
            </a:r>
            <a:r>
              <a:rPr lang="en-US" sz="2400" dirty="0">
                <a:latin typeface="Calibri"/>
                <a:ea typeface="Calibri"/>
              </a:rPr>
              <a:t> no CSS e frameworks.</a:t>
            </a:r>
          </a:p>
          <a:p>
            <a:pPr marL="342900" lvl="1" indent="-342900" algn="just">
              <a:buChar char="•"/>
            </a:pPr>
            <a:endParaRPr lang="en-US" sz="2400" dirty="0">
              <a:latin typeface="Calibri"/>
              <a:ea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0696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just">
              <a:buClr>
                <a:srgbClr val="040A24"/>
              </a:buClr>
              <a:buSzPts val="2400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importante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você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já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tenha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base de HTML,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acompanhar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exemplos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conseguir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estilizar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páginas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.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foco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vai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ser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totalmente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no CSS.</a:t>
            </a:r>
            <a:endParaRPr lang="en-US" sz="24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VSCode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;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Plugins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VSCode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 Live Server e Emmet;</a:t>
            </a:r>
          </a:p>
          <a:p>
            <a:pPr marL="419100" indent="-342900" algn="just">
              <a:buClr>
                <a:srgbClr val="040A24"/>
              </a:buClr>
              <a:buSzPts val="240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Google Chrome.</a:t>
            </a: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Ferramentas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utilizadas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6271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/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Introdução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CSS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Seletores</a:t>
            </a:r>
            <a:endParaRPr lang="en-US" sz="2400" b="0" i="0" u="none" strike="noStrike" cap="none" dirty="0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/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Combinadores</a:t>
            </a:r>
            <a:endParaRPr lang="pt-BR" dirty="0" err="1"/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sz="2800" i="0" u="none" strike="no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/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Propriedades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dimensionamento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5</a:t>
            </a:r>
            <a:endParaRPr lang="en-US" sz="280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Propriedades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espaçamento</a:t>
            </a:r>
            <a:endParaRPr lang="en-US" sz="2400" b="0" i="0" u="none" strike="noStrike" cap="none" dirty="0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797835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9E6033-CB3B-43E7-A4DC-4106747232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97572E0-896D-43F8-A07F-15D5B92B539F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FBE04331-6E34-453F-A265-6024BCDBAC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40</Slides>
  <Notes>37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1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revision>521</cp:revision>
  <dcterms:modified xsi:type="dcterms:W3CDTF">2022-08-12T13:21:59Z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